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1"/>
  </p:notesMasterIdLst>
  <p:sldIdLst>
    <p:sldId id="339" r:id="rId2"/>
    <p:sldId id="341" r:id="rId3"/>
    <p:sldId id="298" r:id="rId4"/>
    <p:sldId id="342" r:id="rId5"/>
    <p:sldId id="343" r:id="rId6"/>
    <p:sldId id="340" r:id="rId7"/>
    <p:sldId id="344" r:id="rId8"/>
    <p:sldId id="345" r:id="rId9"/>
    <p:sldId id="346" r:id="rId10"/>
    <p:sldId id="347" r:id="rId11"/>
    <p:sldId id="348" r:id="rId12"/>
    <p:sldId id="349" r:id="rId13"/>
    <p:sldId id="350" r:id="rId14"/>
    <p:sldId id="351" r:id="rId15"/>
    <p:sldId id="352" r:id="rId16"/>
    <p:sldId id="353" r:id="rId17"/>
    <p:sldId id="325" r:id="rId18"/>
    <p:sldId id="355" r:id="rId19"/>
    <p:sldId id="356" r:id="rId20"/>
  </p:sldIdLst>
  <p:sldSz cx="12192000" cy="6858000"/>
  <p:notesSz cx="6858000" cy="9144000"/>
  <p:embeddedFontLs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Roboto" panose="02000000000000000000" pitchFamily="2" charset="0"/>
      <p:regular r:id="rId26"/>
      <p:bold r:id="rId27"/>
      <p:italic r:id="rId28"/>
      <p:boldItalic r:id="rId29"/>
    </p:embeddedFont>
    <p:embeddedFont>
      <p:font typeface="宋体" panose="02010600030101010101" pitchFamily="2" charset="-122"/>
      <p:regular r:id="rId30"/>
    </p:embeddedFont>
    <p:embeddedFont>
      <p:font typeface="Segoe UI" panose="020B0502040204020203" pitchFamily="34" charset="0"/>
      <p:regular r:id="rId31"/>
      <p:bold r:id="rId32"/>
      <p:italic r:id="rId33"/>
      <p:boldItalic r:id="rId34"/>
    </p:embeddedFont>
    <p:embeddedFont>
      <p:font typeface="微软雅黑" panose="020B0503020204020204" pitchFamily="34" charset="-122"/>
      <p:regular r:id="rId35"/>
      <p:bold r:id="rId36"/>
    </p:embeddedFont>
    <p:embeddedFont>
      <p:font typeface="Calibri Light" panose="020F0302020204030204" pitchFamily="34" charset="0"/>
      <p:regular r:id="rId37"/>
      <p:italic r:id="rId38"/>
    </p:embeddedFont>
    <p:embeddedFont>
      <p:font typeface="Impact" panose="020B0806030902050204" pitchFamily="34" charset="0"/>
      <p:regular r:id="rId39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709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CA494"/>
    <a:srgbClr val="4B6B5E"/>
    <a:srgbClr val="F5E1B9"/>
    <a:srgbClr val="242F2C"/>
    <a:srgbClr val="FCF6EA"/>
    <a:srgbClr val="2C3D37"/>
    <a:srgbClr val="3449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460" autoAdjust="0"/>
    <p:restoredTop sz="94660" autoAdjust="0"/>
  </p:normalViewPr>
  <p:slideViewPr>
    <p:cSldViewPr snapToGrid="0">
      <p:cViewPr varScale="1">
        <p:scale>
          <a:sx n="86" d="100"/>
          <a:sy n="86" d="100"/>
        </p:scale>
        <p:origin x="-586" y="-82"/>
      </p:cViewPr>
      <p:guideLst>
        <p:guide orient="horz" pos="709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25" d="100"/>
        <a:sy n="2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9" Type="http://schemas.openxmlformats.org/officeDocument/2006/relationships/font" Target="fonts/font18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34" Type="http://schemas.openxmlformats.org/officeDocument/2006/relationships/font" Target="fonts/font13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font" Target="fonts/font1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font" Target="fonts/font16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font" Target="fonts/font1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font" Target="fonts/font14.fntdata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52FCF1-5010-4EF9-8130-624637221B32}" type="datetimeFigureOut">
              <a:rPr lang="zh-CN" altLang="en-US" smtClean="0"/>
              <a:t>2018/12/22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159F42-0518-4860-8118-8808382A895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40589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D2F7B1-FFD2-4602-8554-B5FE7555FB06}" type="slidenum">
              <a:rPr lang="vi-VN" smtClean="0"/>
              <a:t>1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4515981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159F42-0518-4860-8118-8808382A8950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77909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159F42-0518-4860-8118-8808382A8950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77909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159F42-0518-4860-8118-8808382A8950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77909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159F42-0518-4860-8118-8808382A8950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77909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159F42-0518-4860-8118-8808382A8950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77909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159F42-0518-4860-8118-8808382A8950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77909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159F42-0518-4860-8118-8808382A8950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17825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159F42-0518-4860-8118-8808382A8950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96588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D2F7B1-FFD2-4602-8554-B5FE7555FB06}" type="slidenum">
              <a:rPr lang="vi-VN" smtClean="0"/>
              <a:t>19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2451490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159F42-0518-4860-8118-8808382A8950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17327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159F42-0518-4860-8118-8808382A8950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77909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159F42-0518-4860-8118-8808382A8950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56407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159F42-0518-4860-8118-8808382A8950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77909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159F42-0518-4860-8118-8808382A8950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77909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159F42-0518-4860-8118-8808382A8950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77909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159F42-0518-4860-8118-8808382A8950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77909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159F42-0518-4860-8118-8808382A8950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77909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原创设计师QQ598969553                 _1"/>
          <p:cNvSpPr txBox="1"/>
          <p:nvPr userDrawn="1"/>
        </p:nvSpPr>
        <p:spPr>
          <a:xfrm>
            <a:off x="4789778" y="356659"/>
            <a:ext cx="26124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b="1" spc="4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Keywords</a:t>
            </a:r>
            <a:endParaRPr lang="zh-CN" altLang="en-US" sz="2400" b="1" spc="400" dirty="0">
              <a:solidFill>
                <a:prstClr val="black">
                  <a:lumMod val="65000"/>
                  <a:lumOff val="3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7" name="组合 16"/>
          <p:cNvGrpSpPr/>
          <p:nvPr userDrawn="1"/>
        </p:nvGrpSpPr>
        <p:grpSpPr>
          <a:xfrm>
            <a:off x="2125663" y="1096096"/>
            <a:ext cx="7940676" cy="41909"/>
            <a:chOff x="3060700" y="4724400"/>
            <a:chExt cx="5955507" cy="31432"/>
          </a:xfrm>
        </p:grpSpPr>
        <p:cxnSp>
          <p:nvCxnSpPr>
            <p:cNvPr id="18" name="直接连接符 17"/>
            <p:cNvCxnSpPr/>
            <p:nvPr/>
          </p:nvCxnSpPr>
          <p:spPr>
            <a:xfrm>
              <a:off x="3060700" y="4724400"/>
              <a:ext cx="5955507" cy="0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>
              <a:off x="3060700" y="4755832"/>
              <a:ext cx="5955507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vi-V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vi-V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4635E405-2CB9-435A-BDBC-1EC8319E4C7A}" type="datetimeFigureOut">
              <a:rPr lang="vi-VN" smtClean="0"/>
              <a:t>22/12/2018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39FA7315-6335-432C-AD67-01E822CE3BCD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0570670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9CABF1BC-5B9C-4C63-BA82-1DAF2A001EB9}" type="datetimeFigureOut">
              <a:rPr lang="en-US" smtClean="0"/>
              <a:t>12/22/2018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666DC7E4-A7FA-4882-BA6C-FBF0FD7EF3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0196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xStyles>
    <p:titleStyle>
      <a:lvl1pPr algn="l" defTabSz="1218565" rtl="0" eaLnBrk="1" latinLnBrk="0" hangingPunct="1">
        <a:lnSpc>
          <a:spcPct val="90000"/>
        </a:lnSpc>
        <a:spcBef>
          <a:spcPct val="0"/>
        </a:spcBef>
        <a:buNone/>
        <a:defRPr sz="586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800" indent="-304800" algn="l" defTabSz="1218565" rtl="0" eaLnBrk="1" latinLnBrk="0" hangingPunct="1">
        <a:lnSpc>
          <a:spcPct val="90000"/>
        </a:lnSpc>
        <a:spcBef>
          <a:spcPts val="1335"/>
        </a:spcBef>
        <a:buFont typeface="Arial" panose="020B0604020202020204" pitchFamily="34" charset="0"/>
        <a:buChar char="•"/>
        <a:defRPr sz="3735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indent="-304800" algn="l" defTabSz="1218565" rtl="0" eaLnBrk="1" latinLnBrk="0" hangingPunct="1">
        <a:lnSpc>
          <a:spcPct val="90000"/>
        </a:lnSpc>
        <a:spcBef>
          <a:spcPts val="665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8565" rtl="0" eaLnBrk="1" latinLnBrk="0" hangingPunct="1">
        <a:lnSpc>
          <a:spcPct val="90000"/>
        </a:lnSpc>
        <a:spcBef>
          <a:spcPts val="665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8565" rtl="0" eaLnBrk="1" latinLnBrk="0" hangingPunct="1">
        <a:lnSpc>
          <a:spcPct val="90000"/>
        </a:lnSpc>
        <a:spcBef>
          <a:spcPts val="665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8565" rtl="0" eaLnBrk="1" latinLnBrk="0" hangingPunct="1">
        <a:lnSpc>
          <a:spcPct val="90000"/>
        </a:lnSpc>
        <a:spcBef>
          <a:spcPts val="665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8565" rtl="0" eaLnBrk="1" latinLnBrk="0" hangingPunct="1">
        <a:lnSpc>
          <a:spcPct val="90000"/>
        </a:lnSpc>
        <a:spcBef>
          <a:spcPts val="665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8565" rtl="0" eaLnBrk="1" latinLnBrk="0" hangingPunct="1">
        <a:lnSpc>
          <a:spcPct val="90000"/>
        </a:lnSpc>
        <a:spcBef>
          <a:spcPts val="665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8565" rtl="0" eaLnBrk="1" latinLnBrk="0" hangingPunct="1">
        <a:lnSpc>
          <a:spcPct val="90000"/>
        </a:lnSpc>
        <a:spcBef>
          <a:spcPts val="665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8565" rtl="0" eaLnBrk="1" latinLnBrk="0" hangingPunct="1">
        <a:lnSpc>
          <a:spcPct val="90000"/>
        </a:lnSpc>
        <a:spcBef>
          <a:spcPts val="665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.gif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.gif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71"/>
          <a:stretch/>
        </p:blipFill>
        <p:spPr>
          <a:xfrm>
            <a:off x="-14880727" y="7168"/>
            <a:ext cx="27072727" cy="6867331"/>
          </a:xfrm>
          <a:prstGeom prst="rect">
            <a:avLst/>
          </a:prstGeom>
        </p:spPr>
      </p:pic>
      <p:pic>
        <p:nvPicPr>
          <p:cNvPr id="14" name="Picture 13"/>
          <p:cNvPicPr>
            <a:picLocks/>
          </p:cNvPicPr>
          <p:nvPr/>
        </p:nvPicPr>
        <p:blipFill>
          <a:blip r:embed="rId4">
            <a:duotone>
              <a:prstClr val="black"/>
              <a:srgbClr val="2B84D2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 flipV="1">
            <a:off x="-275867" y="3476780"/>
            <a:ext cx="12769419" cy="672300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39048" y="116632"/>
            <a:ext cx="10465163" cy="829816"/>
          </a:xfrm>
        </p:spPr>
        <p:txBody>
          <a:bodyPr>
            <a:no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itchFamily="18" charset="0"/>
              </a:rPr>
              <a:t>HỌC VIỆN CÔNG NGHỆ BƯU CHÍNH VIỄN THÔNG TP.HCM</a:t>
            </a:r>
          </a:p>
          <a:p>
            <a:pPr algn="ctr"/>
            <a:r>
              <a:rPr lang="en-US" sz="240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itchFamily="18" charset="0"/>
              </a:rPr>
              <a:t>KHOA CÔNG NGHỆ THÔNG TIN II</a:t>
            </a:r>
          </a:p>
          <a:p>
            <a:pPr algn="ctr"/>
            <a:endParaRPr lang="vi-VN" sz="24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703" y="123412"/>
            <a:ext cx="961901" cy="91565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81703" y="3575815"/>
            <a:ext cx="11654280" cy="769441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square" rtlCol="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extrusionH="57150" contourW="12700">
              <a:bevelT w="25400" h="25400" prst="cross"/>
              <a:contourClr>
                <a:schemeClr val="accent6">
                  <a:shade val="73000"/>
                </a:schemeClr>
              </a:contourClr>
            </a:sp3d>
          </a:bodyPr>
          <a:lstStyle/>
          <a:p>
            <a:pPr algn="ctr"/>
            <a:r>
              <a:rPr lang="en-US" sz="2200" b="1" dirty="0">
                <a:ln w="28575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  <a:latin typeface="Segoe UI" pitchFamily="34" charset="0"/>
                <a:ea typeface="Segoe UI" pitchFamily="34" charset="0"/>
                <a:cs typeface="Segoe UI" pitchFamily="34" charset="0"/>
              </a:rPr>
              <a:t>XÂY DỰNG WEBSITE THƯƠNG MẠI ĐIỆN TỬ KINH DOANH QUẦN ÁO VÀ DỤNG CỤ TẬP GYM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114228" y="4725145"/>
            <a:ext cx="363272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itchFamily="18" charset="0"/>
              </a:rPr>
              <a:t>GVHD  : ThS. HUỲNH TRUNG TRỤ</a:t>
            </a:r>
          </a:p>
          <a:p>
            <a:r>
              <a:rPr lang="en-US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itchFamily="18" charset="0"/>
              </a:rPr>
              <a:t>SVTH   : NGUYỄN MẠNH CƯỜNG</a:t>
            </a:r>
          </a:p>
          <a:p>
            <a:r>
              <a:rPr lang="en-US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itchFamily="18" charset="0"/>
              </a:rPr>
              <a:t>LỚP      : </a:t>
            </a:r>
            <a:r>
              <a:rPr lang="en-US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itchFamily="18" charset="0"/>
              </a:rPr>
              <a:t>D14CQCP01- N</a:t>
            </a:r>
            <a:endParaRPr lang="en-US" dirty="0" smtClean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Times New Roman" pitchFamily="18" charset="0"/>
            </a:endParaRPr>
          </a:p>
          <a:p>
            <a:r>
              <a:rPr lang="en-US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itchFamily="18" charset="0"/>
              </a:rPr>
              <a:t>MSSV   : N14DCCN001</a:t>
            </a:r>
            <a:endParaRPr lang="vi-VN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Times New Roman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27382" y="3068961"/>
            <a:ext cx="10743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u="sng" dirty="0" smtClean="0">
                <a:latin typeface="Segoe UI Body"/>
              </a:rPr>
              <a:t>Đề tài:</a:t>
            </a:r>
            <a:endParaRPr lang="vi-VN" sz="2400" i="1" u="sng" dirty="0">
              <a:latin typeface="Segoe UI Body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150068" y="6444044"/>
            <a:ext cx="1891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THÁNG 12/2018</a:t>
            </a:r>
            <a:endParaRPr lang="vi-VN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642123" y="1339357"/>
            <a:ext cx="490775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 smtClean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itchFamily="18" charset="0"/>
              </a:rPr>
              <a:t>BÁO CÁO</a:t>
            </a:r>
          </a:p>
          <a:p>
            <a:pPr algn="ctr"/>
            <a:r>
              <a:rPr lang="en-US" sz="4000" dirty="0" smtClean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itchFamily="18" charset="0"/>
              </a:rPr>
              <a:t>ĐỒ ÁN TỐT NGHIỆP</a:t>
            </a:r>
            <a:endParaRPr lang="en-US" sz="4000" dirty="0">
              <a:solidFill>
                <a:srgbClr val="FF0000"/>
              </a:solidFill>
              <a:latin typeface="Roboto" panose="02000000000000000000" pitchFamily="2" charset="0"/>
              <a:ea typeface="Roboto" panose="02000000000000000000" pitchFamily="2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3722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0" y="1"/>
            <a:ext cx="6615811" cy="541176"/>
          </a:xfrm>
          <a:prstGeom prst="rect">
            <a:avLst/>
          </a:prstGeom>
          <a:solidFill>
            <a:srgbClr val="4B6B5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171427" y="195944"/>
            <a:ext cx="6615811" cy="541176"/>
          </a:xfrm>
          <a:prstGeom prst="rect">
            <a:avLst/>
          </a:prstGeom>
          <a:solidFill>
            <a:srgbClr val="F5E1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6874691" y="92950"/>
            <a:ext cx="67839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dirty="0" smtClean="0">
                <a:ln w="0">
                  <a:noFill/>
                </a:ln>
                <a:solidFill>
                  <a:srgbClr val="4B6B5E"/>
                </a:solidFill>
                <a:latin typeface="Kozuka Gothic Pro R" panose="020B0400000000000000" pitchFamily="34" charset="-128"/>
                <a:ea typeface="Kozuka Gothic Pro R" panose="020B0400000000000000" pitchFamily="34" charset="-128"/>
              </a:rPr>
              <a:t>II. </a:t>
            </a:r>
            <a:endParaRPr lang="zh-CN" altLang="en-US" sz="3600" dirty="0">
              <a:solidFill>
                <a:srgbClr val="4B6B5E"/>
              </a:solidFill>
            </a:endParaRPr>
          </a:p>
        </p:txBody>
      </p:sp>
      <p:sp>
        <p:nvSpPr>
          <p:cNvPr id="11" name="文本框 5"/>
          <p:cNvSpPr txBox="1"/>
          <p:nvPr/>
        </p:nvSpPr>
        <p:spPr>
          <a:xfrm>
            <a:off x="7486393" y="272037"/>
            <a:ext cx="4433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662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247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831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800" dirty="0" smtClean="0">
                <a:solidFill>
                  <a:srgbClr val="7CA494"/>
                </a:solidFill>
                <a:latin typeface="方正细圆简体" panose="02010601030101010101" pitchFamily="2" charset="-122"/>
                <a:ea typeface="方正细圆简体" panose="02010601030101010101" pitchFamily="2" charset="-122"/>
              </a:rPr>
              <a:t>PHÂN TÍCH THIẾT KẾ HỆ THỐNG</a:t>
            </a:r>
            <a:endParaRPr lang="en-US" altLang="zh-CN" sz="1800" dirty="0">
              <a:solidFill>
                <a:srgbClr val="7CA494"/>
              </a:solidFill>
              <a:latin typeface="方正细圆简体" panose="02010601030101010101" pitchFamily="2" charset="-122"/>
              <a:ea typeface="方正细圆简体" panose="02010601030101010101" pitchFamily="2" charset="-122"/>
            </a:endParaRPr>
          </a:p>
        </p:txBody>
      </p:sp>
      <p:sp>
        <p:nvSpPr>
          <p:cNvPr id="51" name="文本框 5"/>
          <p:cNvSpPr txBox="1"/>
          <p:nvPr/>
        </p:nvSpPr>
        <p:spPr>
          <a:xfrm>
            <a:off x="0" y="857495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662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247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831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800" b="1" dirty="0" smtClean="0">
                <a:solidFill>
                  <a:srgbClr val="7CA49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LƯỢC ĐỒ THỰC THỂ KẾ HỢP</a:t>
            </a:r>
            <a:endParaRPr lang="en-US" altLang="zh-CN" sz="1800" b="1" dirty="0">
              <a:solidFill>
                <a:srgbClr val="7CA494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2363" y="1226827"/>
            <a:ext cx="8037971" cy="5061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664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0" y="1"/>
            <a:ext cx="6615811" cy="541176"/>
          </a:xfrm>
          <a:prstGeom prst="rect">
            <a:avLst/>
          </a:prstGeom>
          <a:solidFill>
            <a:srgbClr val="4B6B5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171427" y="195944"/>
            <a:ext cx="6615811" cy="541176"/>
          </a:xfrm>
          <a:prstGeom prst="rect">
            <a:avLst/>
          </a:prstGeom>
          <a:solidFill>
            <a:srgbClr val="F5E1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6874691" y="92950"/>
            <a:ext cx="67839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dirty="0" smtClean="0">
                <a:ln w="0">
                  <a:noFill/>
                </a:ln>
                <a:solidFill>
                  <a:srgbClr val="4B6B5E"/>
                </a:solidFill>
                <a:latin typeface="Kozuka Gothic Pro R" panose="020B0400000000000000" pitchFamily="34" charset="-128"/>
                <a:ea typeface="Kozuka Gothic Pro R" panose="020B0400000000000000" pitchFamily="34" charset="-128"/>
              </a:rPr>
              <a:t>II. </a:t>
            </a:r>
            <a:endParaRPr lang="zh-CN" altLang="en-US" sz="3600" dirty="0">
              <a:solidFill>
                <a:srgbClr val="4B6B5E"/>
              </a:solidFill>
            </a:endParaRPr>
          </a:p>
        </p:txBody>
      </p:sp>
      <p:sp>
        <p:nvSpPr>
          <p:cNvPr id="11" name="文本框 5"/>
          <p:cNvSpPr txBox="1"/>
          <p:nvPr/>
        </p:nvSpPr>
        <p:spPr>
          <a:xfrm>
            <a:off x="7486393" y="272037"/>
            <a:ext cx="4433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662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247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831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800" dirty="0" smtClean="0">
                <a:solidFill>
                  <a:srgbClr val="7CA494"/>
                </a:solidFill>
                <a:latin typeface="方正细圆简体" panose="02010601030101010101" pitchFamily="2" charset="-122"/>
                <a:ea typeface="方正细圆简体" panose="02010601030101010101" pitchFamily="2" charset="-122"/>
              </a:rPr>
              <a:t>PHÂN TÍCH THIẾT KẾ HỆ THỐNG</a:t>
            </a:r>
            <a:endParaRPr lang="en-US" altLang="zh-CN" sz="1800" dirty="0">
              <a:solidFill>
                <a:srgbClr val="7CA494"/>
              </a:solidFill>
              <a:latin typeface="方正细圆简体" panose="02010601030101010101" pitchFamily="2" charset="-122"/>
              <a:ea typeface="方正细圆简体" panose="02010601030101010101" pitchFamily="2" charset="-122"/>
            </a:endParaRPr>
          </a:p>
        </p:txBody>
      </p:sp>
      <p:sp>
        <p:nvSpPr>
          <p:cNvPr id="51" name="文本框 5"/>
          <p:cNvSpPr txBox="1"/>
          <p:nvPr/>
        </p:nvSpPr>
        <p:spPr>
          <a:xfrm>
            <a:off x="0" y="857495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662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247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831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800" b="1" dirty="0" smtClean="0">
                <a:solidFill>
                  <a:srgbClr val="7CA49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LƯỢC ĐỒ CLASS (DIAGRAM)</a:t>
            </a:r>
            <a:endParaRPr lang="en-US" altLang="zh-CN" sz="1800" b="1" dirty="0">
              <a:solidFill>
                <a:srgbClr val="7CA494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393" y="1157819"/>
            <a:ext cx="8879213" cy="5430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054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0" y="1"/>
            <a:ext cx="6615811" cy="541176"/>
          </a:xfrm>
          <a:prstGeom prst="rect">
            <a:avLst/>
          </a:prstGeom>
          <a:solidFill>
            <a:srgbClr val="4B6B5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171427" y="195944"/>
            <a:ext cx="6615811" cy="541176"/>
          </a:xfrm>
          <a:prstGeom prst="rect">
            <a:avLst/>
          </a:prstGeom>
          <a:solidFill>
            <a:srgbClr val="F5E1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6874691" y="92950"/>
            <a:ext cx="67839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dirty="0" smtClean="0">
                <a:ln w="0">
                  <a:noFill/>
                </a:ln>
                <a:solidFill>
                  <a:srgbClr val="4B6B5E"/>
                </a:solidFill>
                <a:latin typeface="Kozuka Gothic Pro R" panose="020B0400000000000000" pitchFamily="34" charset="-128"/>
                <a:ea typeface="Kozuka Gothic Pro R" panose="020B0400000000000000" pitchFamily="34" charset="-128"/>
              </a:rPr>
              <a:t>II. </a:t>
            </a:r>
            <a:endParaRPr lang="zh-CN" altLang="en-US" sz="3600" dirty="0">
              <a:solidFill>
                <a:srgbClr val="4B6B5E"/>
              </a:solidFill>
            </a:endParaRPr>
          </a:p>
        </p:txBody>
      </p:sp>
      <p:sp>
        <p:nvSpPr>
          <p:cNvPr id="11" name="文本框 5"/>
          <p:cNvSpPr txBox="1"/>
          <p:nvPr/>
        </p:nvSpPr>
        <p:spPr>
          <a:xfrm>
            <a:off x="7486393" y="272037"/>
            <a:ext cx="4433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662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247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831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800" dirty="0" smtClean="0">
                <a:solidFill>
                  <a:srgbClr val="7CA494"/>
                </a:solidFill>
                <a:latin typeface="方正细圆简体" panose="02010601030101010101" pitchFamily="2" charset="-122"/>
                <a:ea typeface="方正细圆简体" panose="02010601030101010101" pitchFamily="2" charset="-122"/>
              </a:rPr>
              <a:t>PHÂN TÍCH THIẾT KẾ HỆ THỐNG</a:t>
            </a:r>
            <a:endParaRPr lang="en-US" altLang="zh-CN" sz="1800" dirty="0">
              <a:solidFill>
                <a:srgbClr val="7CA494"/>
              </a:solidFill>
              <a:latin typeface="方正细圆简体" panose="02010601030101010101" pitchFamily="2" charset="-122"/>
              <a:ea typeface="方正细圆简体" panose="02010601030101010101" pitchFamily="2" charset="-122"/>
            </a:endParaRPr>
          </a:p>
        </p:txBody>
      </p:sp>
      <p:sp>
        <p:nvSpPr>
          <p:cNvPr id="51" name="文本框 5"/>
          <p:cNvSpPr txBox="1"/>
          <p:nvPr/>
        </p:nvSpPr>
        <p:spPr>
          <a:xfrm>
            <a:off x="0" y="857495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662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247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831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800" b="1" dirty="0" smtClean="0">
                <a:solidFill>
                  <a:srgbClr val="7CA49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LƯU ĐỒ (WORKFLOW)</a:t>
            </a:r>
            <a:endParaRPr lang="en-US" altLang="zh-CN" sz="1800" b="1" dirty="0">
              <a:solidFill>
                <a:srgbClr val="7CA494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1" y="1226827"/>
            <a:ext cx="4506686" cy="496047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6357254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err="1" smtClean="0">
                <a:solidFill>
                  <a:srgbClr val="7CA49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Lưu</a:t>
            </a:r>
            <a:r>
              <a:rPr lang="en-US" i="1" dirty="0" smtClean="0">
                <a:solidFill>
                  <a:srgbClr val="7CA49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i="1" dirty="0" err="1" smtClean="0">
                <a:solidFill>
                  <a:srgbClr val="7CA49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đồ</a:t>
            </a:r>
            <a:r>
              <a:rPr lang="en-US" i="1" dirty="0" smtClean="0">
                <a:solidFill>
                  <a:srgbClr val="7CA49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i="1" dirty="0" err="1" smtClean="0">
                <a:solidFill>
                  <a:srgbClr val="7CA49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quản</a:t>
            </a:r>
            <a:r>
              <a:rPr lang="en-US" i="1" dirty="0" smtClean="0">
                <a:solidFill>
                  <a:srgbClr val="7CA49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i="1" dirty="0" err="1" smtClean="0">
                <a:solidFill>
                  <a:srgbClr val="7CA49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lý</a:t>
            </a:r>
            <a:r>
              <a:rPr lang="en-US" i="1" dirty="0" smtClean="0">
                <a:solidFill>
                  <a:srgbClr val="7CA49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i="1" dirty="0" err="1" smtClean="0">
                <a:solidFill>
                  <a:srgbClr val="7CA49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đặt</a:t>
            </a:r>
            <a:r>
              <a:rPr lang="en-US" i="1" dirty="0" smtClean="0">
                <a:solidFill>
                  <a:srgbClr val="7CA49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i="1" dirty="0" err="1" smtClean="0">
                <a:solidFill>
                  <a:srgbClr val="7CA49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hàng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5667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0" y="1"/>
            <a:ext cx="6615811" cy="541176"/>
          </a:xfrm>
          <a:prstGeom prst="rect">
            <a:avLst/>
          </a:prstGeom>
          <a:solidFill>
            <a:srgbClr val="4B6B5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171427" y="195944"/>
            <a:ext cx="6615811" cy="541176"/>
          </a:xfrm>
          <a:prstGeom prst="rect">
            <a:avLst/>
          </a:prstGeom>
          <a:solidFill>
            <a:srgbClr val="F5E1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6874691" y="92950"/>
            <a:ext cx="67839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dirty="0" smtClean="0">
                <a:ln w="0">
                  <a:noFill/>
                </a:ln>
                <a:solidFill>
                  <a:srgbClr val="4B6B5E"/>
                </a:solidFill>
                <a:latin typeface="Kozuka Gothic Pro R" panose="020B0400000000000000" pitchFamily="34" charset="-128"/>
                <a:ea typeface="Kozuka Gothic Pro R" panose="020B0400000000000000" pitchFamily="34" charset="-128"/>
              </a:rPr>
              <a:t>II. </a:t>
            </a:r>
            <a:endParaRPr lang="zh-CN" altLang="en-US" sz="3600" dirty="0">
              <a:solidFill>
                <a:srgbClr val="4B6B5E"/>
              </a:solidFill>
            </a:endParaRPr>
          </a:p>
        </p:txBody>
      </p:sp>
      <p:sp>
        <p:nvSpPr>
          <p:cNvPr id="11" name="文本框 5"/>
          <p:cNvSpPr txBox="1"/>
          <p:nvPr/>
        </p:nvSpPr>
        <p:spPr>
          <a:xfrm>
            <a:off x="7486393" y="272037"/>
            <a:ext cx="4433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662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247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831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800" dirty="0" smtClean="0">
                <a:solidFill>
                  <a:srgbClr val="7CA494"/>
                </a:solidFill>
                <a:latin typeface="方正细圆简体" panose="02010601030101010101" pitchFamily="2" charset="-122"/>
                <a:ea typeface="方正细圆简体" panose="02010601030101010101" pitchFamily="2" charset="-122"/>
              </a:rPr>
              <a:t>PHÂN TÍCH THIẾT KẾ HỆ THỐNG</a:t>
            </a:r>
            <a:endParaRPr lang="en-US" altLang="zh-CN" sz="1800" dirty="0">
              <a:solidFill>
                <a:srgbClr val="7CA494"/>
              </a:solidFill>
              <a:latin typeface="方正细圆简体" panose="02010601030101010101" pitchFamily="2" charset="-122"/>
              <a:ea typeface="方正细圆简体" panose="02010601030101010101" pitchFamily="2" charset="-122"/>
            </a:endParaRPr>
          </a:p>
        </p:txBody>
      </p:sp>
      <p:sp>
        <p:nvSpPr>
          <p:cNvPr id="51" name="文本框 5"/>
          <p:cNvSpPr txBox="1"/>
          <p:nvPr/>
        </p:nvSpPr>
        <p:spPr>
          <a:xfrm>
            <a:off x="0" y="857495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662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247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831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800" b="1" dirty="0" smtClean="0">
                <a:solidFill>
                  <a:srgbClr val="7CA49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LƯU ĐỒ (WORKFLOW)</a:t>
            </a:r>
            <a:endParaRPr lang="en-US" altLang="zh-CN" sz="1800" b="1" dirty="0">
              <a:solidFill>
                <a:srgbClr val="7CA494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6357254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err="1" smtClean="0">
                <a:solidFill>
                  <a:srgbClr val="7CA49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Lưu</a:t>
            </a:r>
            <a:r>
              <a:rPr lang="en-US" i="1" dirty="0" smtClean="0">
                <a:solidFill>
                  <a:srgbClr val="7CA49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i="1" dirty="0" err="1" smtClean="0">
                <a:solidFill>
                  <a:srgbClr val="7CA49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đồ</a:t>
            </a:r>
            <a:r>
              <a:rPr lang="en-US" i="1" dirty="0" smtClean="0">
                <a:solidFill>
                  <a:srgbClr val="7CA49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i="1" dirty="0" err="1" smtClean="0">
                <a:solidFill>
                  <a:srgbClr val="7CA49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quản</a:t>
            </a:r>
            <a:r>
              <a:rPr lang="en-US" i="1" dirty="0" smtClean="0">
                <a:solidFill>
                  <a:srgbClr val="7CA49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i="1" dirty="0" err="1" smtClean="0">
                <a:solidFill>
                  <a:srgbClr val="7CA49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lý</a:t>
            </a:r>
            <a:r>
              <a:rPr lang="en-US" i="1" dirty="0" smtClean="0">
                <a:solidFill>
                  <a:srgbClr val="7CA49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i="1" dirty="0" err="1" smtClean="0">
                <a:solidFill>
                  <a:srgbClr val="7CA49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nhập</a:t>
            </a:r>
            <a:r>
              <a:rPr lang="en-US" i="1" dirty="0" smtClean="0">
                <a:solidFill>
                  <a:srgbClr val="7CA49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i="1" dirty="0" err="1" smtClean="0">
                <a:solidFill>
                  <a:srgbClr val="7CA49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hàng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1" y="1226827"/>
            <a:ext cx="6248400" cy="4803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809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0" y="1"/>
            <a:ext cx="6615811" cy="541176"/>
          </a:xfrm>
          <a:prstGeom prst="rect">
            <a:avLst/>
          </a:prstGeom>
          <a:solidFill>
            <a:srgbClr val="4B6B5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171427" y="195944"/>
            <a:ext cx="6615811" cy="541176"/>
          </a:xfrm>
          <a:prstGeom prst="rect">
            <a:avLst/>
          </a:prstGeom>
          <a:solidFill>
            <a:srgbClr val="F5E1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6874691" y="92950"/>
            <a:ext cx="67839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dirty="0" smtClean="0">
                <a:ln w="0">
                  <a:noFill/>
                </a:ln>
                <a:solidFill>
                  <a:srgbClr val="4B6B5E"/>
                </a:solidFill>
                <a:latin typeface="Kozuka Gothic Pro R" panose="020B0400000000000000" pitchFamily="34" charset="-128"/>
                <a:ea typeface="Kozuka Gothic Pro R" panose="020B0400000000000000" pitchFamily="34" charset="-128"/>
              </a:rPr>
              <a:t>II. </a:t>
            </a:r>
            <a:endParaRPr lang="zh-CN" altLang="en-US" sz="3600" dirty="0">
              <a:solidFill>
                <a:srgbClr val="4B6B5E"/>
              </a:solidFill>
            </a:endParaRPr>
          </a:p>
        </p:txBody>
      </p:sp>
      <p:sp>
        <p:nvSpPr>
          <p:cNvPr id="11" name="文本框 5"/>
          <p:cNvSpPr txBox="1"/>
          <p:nvPr/>
        </p:nvSpPr>
        <p:spPr>
          <a:xfrm>
            <a:off x="7486393" y="272037"/>
            <a:ext cx="4433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662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247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831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800" dirty="0" smtClean="0">
                <a:solidFill>
                  <a:srgbClr val="7CA494"/>
                </a:solidFill>
                <a:latin typeface="方正细圆简体" panose="02010601030101010101" pitchFamily="2" charset="-122"/>
                <a:ea typeface="方正细圆简体" panose="02010601030101010101" pitchFamily="2" charset="-122"/>
              </a:rPr>
              <a:t>PHÂN TÍCH THIẾT KẾ HỆ THỐNG</a:t>
            </a:r>
            <a:endParaRPr lang="en-US" altLang="zh-CN" sz="1800" dirty="0">
              <a:solidFill>
                <a:srgbClr val="7CA494"/>
              </a:solidFill>
              <a:latin typeface="方正细圆简体" panose="02010601030101010101" pitchFamily="2" charset="-122"/>
              <a:ea typeface="方正细圆简体" panose="02010601030101010101" pitchFamily="2" charset="-122"/>
            </a:endParaRPr>
          </a:p>
        </p:txBody>
      </p:sp>
      <p:sp>
        <p:nvSpPr>
          <p:cNvPr id="51" name="文本框 5"/>
          <p:cNvSpPr txBox="1"/>
          <p:nvPr/>
        </p:nvSpPr>
        <p:spPr>
          <a:xfrm>
            <a:off x="0" y="857495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662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247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831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800" b="1" dirty="0" smtClean="0">
                <a:solidFill>
                  <a:srgbClr val="7CA49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LƯU ĐỒ (WORKFLOW)</a:t>
            </a:r>
            <a:endParaRPr lang="en-US" altLang="zh-CN" sz="1800" b="1" dirty="0">
              <a:solidFill>
                <a:srgbClr val="7CA494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6357254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err="1" smtClean="0">
                <a:solidFill>
                  <a:srgbClr val="7CA49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Lưu</a:t>
            </a:r>
            <a:r>
              <a:rPr lang="en-US" i="1" dirty="0" smtClean="0">
                <a:solidFill>
                  <a:srgbClr val="7CA49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i="1" dirty="0" err="1" smtClean="0">
                <a:solidFill>
                  <a:srgbClr val="7CA49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đồ</a:t>
            </a:r>
            <a:r>
              <a:rPr lang="en-US" i="1" dirty="0" smtClean="0">
                <a:solidFill>
                  <a:srgbClr val="7CA49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i="1" dirty="0" err="1" smtClean="0">
                <a:solidFill>
                  <a:srgbClr val="7CA49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quản</a:t>
            </a:r>
            <a:r>
              <a:rPr lang="en-US" i="1" dirty="0" smtClean="0">
                <a:solidFill>
                  <a:srgbClr val="7CA49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i="1" dirty="0" err="1" smtClean="0">
                <a:solidFill>
                  <a:srgbClr val="7CA49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lý</a:t>
            </a:r>
            <a:r>
              <a:rPr lang="en-US" i="1" dirty="0">
                <a:solidFill>
                  <a:srgbClr val="7CA49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i="1" dirty="0" err="1" smtClean="0">
                <a:solidFill>
                  <a:srgbClr val="7CA49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chương</a:t>
            </a:r>
            <a:r>
              <a:rPr lang="en-US" i="1" dirty="0" smtClean="0">
                <a:solidFill>
                  <a:srgbClr val="7CA49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i="1" dirty="0" err="1" smtClean="0">
                <a:solidFill>
                  <a:srgbClr val="7CA49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trình</a:t>
            </a:r>
            <a:r>
              <a:rPr lang="en-US" i="1" dirty="0" smtClean="0">
                <a:solidFill>
                  <a:srgbClr val="7CA49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i="1" dirty="0" err="1" smtClean="0">
                <a:solidFill>
                  <a:srgbClr val="7CA49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khuyến</a:t>
            </a:r>
            <a:r>
              <a:rPr lang="en-US" i="1" dirty="0" smtClean="0">
                <a:solidFill>
                  <a:srgbClr val="7CA49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i="1" dirty="0" err="1" smtClean="0">
                <a:solidFill>
                  <a:srgbClr val="7CA49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mãi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9514" y="1226827"/>
            <a:ext cx="6302829" cy="5020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840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0" y="1"/>
            <a:ext cx="6615811" cy="541176"/>
          </a:xfrm>
          <a:prstGeom prst="rect">
            <a:avLst/>
          </a:prstGeom>
          <a:solidFill>
            <a:srgbClr val="4B6B5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171427" y="195944"/>
            <a:ext cx="6615811" cy="541176"/>
          </a:xfrm>
          <a:prstGeom prst="rect">
            <a:avLst/>
          </a:prstGeom>
          <a:solidFill>
            <a:srgbClr val="F5E1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6874691" y="92950"/>
            <a:ext cx="67839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dirty="0" smtClean="0">
                <a:ln w="0">
                  <a:noFill/>
                </a:ln>
                <a:solidFill>
                  <a:srgbClr val="4B6B5E"/>
                </a:solidFill>
                <a:latin typeface="Kozuka Gothic Pro R" panose="020B0400000000000000" pitchFamily="34" charset="-128"/>
                <a:ea typeface="Kozuka Gothic Pro R" panose="020B0400000000000000" pitchFamily="34" charset="-128"/>
              </a:rPr>
              <a:t>II. </a:t>
            </a:r>
            <a:endParaRPr lang="zh-CN" altLang="en-US" sz="3600" dirty="0">
              <a:solidFill>
                <a:srgbClr val="4B6B5E"/>
              </a:solidFill>
            </a:endParaRPr>
          </a:p>
        </p:txBody>
      </p:sp>
      <p:sp>
        <p:nvSpPr>
          <p:cNvPr id="11" name="文本框 5"/>
          <p:cNvSpPr txBox="1"/>
          <p:nvPr/>
        </p:nvSpPr>
        <p:spPr>
          <a:xfrm>
            <a:off x="7486393" y="272037"/>
            <a:ext cx="4433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662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247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831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800" dirty="0" smtClean="0">
                <a:solidFill>
                  <a:srgbClr val="7CA494"/>
                </a:solidFill>
                <a:latin typeface="方正细圆简体" panose="02010601030101010101" pitchFamily="2" charset="-122"/>
                <a:ea typeface="方正细圆简体" panose="02010601030101010101" pitchFamily="2" charset="-122"/>
              </a:rPr>
              <a:t>PHÂN TÍCH THIẾT KẾ HỆ THỐNG</a:t>
            </a:r>
            <a:endParaRPr lang="en-US" altLang="zh-CN" sz="1800" dirty="0">
              <a:solidFill>
                <a:srgbClr val="7CA494"/>
              </a:solidFill>
              <a:latin typeface="方正细圆简体" panose="02010601030101010101" pitchFamily="2" charset="-122"/>
              <a:ea typeface="方正细圆简体" panose="02010601030101010101" pitchFamily="2" charset="-122"/>
            </a:endParaRPr>
          </a:p>
        </p:txBody>
      </p:sp>
      <p:sp>
        <p:nvSpPr>
          <p:cNvPr id="51" name="文本框 5"/>
          <p:cNvSpPr txBox="1"/>
          <p:nvPr/>
        </p:nvSpPr>
        <p:spPr>
          <a:xfrm>
            <a:off x="0" y="857495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662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247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831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800" b="1" dirty="0" smtClean="0">
                <a:solidFill>
                  <a:srgbClr val="7CA49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LƯU ĐỒ (WORKFLOW)</a:t>
            </a:r>
            <a:endParaRPr lang="en-US" altLang="zh-CN" sz="1800" b="1" dirty="0">
              <a:solidFill>
                <a:srgbClr val="7CA494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6357254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err="1" smtClean="0">
                <a:solidFill>
                  <a:srgbClr val="7CA49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Lưu</a:t>
            </a:r>
            <a:r>
              <a:rPr lang="en-US" i="1" dirty="0" smtClean="0">
                <a:solidFill>
                  <a:srgbClr val="7CA49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i="1" dirty="0" err="1" smtClean="0">
                <a:solidFill>
                  <a:srgbClr val="7CA49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đồ</a:t>
            </a:r>
            <a:r>
              <a:rPr lang="en-US" i="1" dirty="0" smtClean="0">
                <a:solidFill>
                  <a:srgbClr val="7CA49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i="1" dirty="0" err="1" smtClean="0">
                <a:solidFill>
                  <a:srgbClr val="7CA49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quản</a:t>
            </a:r>
            <a:r>
              <a:rPr lang="en-US" i="1" dirty="0" smtClean="0">
                <a:solidFill>
                  <a:srgbClr val="7CA49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i="1" dirty="0" err="1" smtClean="0">
                <a:solidFill>
                  <a:srgbClr val="7CA49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lý</a:t>
            </a:r>
            <a:r>
              <a:rPr lang="en-US" i="1" dirty="0">
                <a:solidFill>
                  <a:srgbClr val="7CA49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i="1" dirty="0" err="1" smtClean="0">
                <a:solidFill>
                  <a:srgbClr val="7CA49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sản</a:t>
            </a:r>
            <a:r>
              <a:rPr lang="en-US" i="1" dirty="0" smtClean="0">
                <a:solidFill>
                  <a:srgbClr val="7CA49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i="1" dirty="0" err="1" smtClean="0">
                <a:solidFill>
                  <a:srgbClr val="7CA49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phẩm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9332" y="1238493"/>
            <a:ext cx="5425182" cy="4944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775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0" y="1"/>
            <a:ext cx="6615811" cy="541176"/>
          </a:xfrm>
          <a:prstGeom prst="rect">
            <a:avLst/>
          </a:prstGeom>
          <a:solidFill>
            <a:srgbClr val="4B6B5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171427" y="195944"/>
            <a:ext cx="6615811" cy="541176"/>
          </a:xfrm>
          <a:prstGeom prst="rect">
            <a:avLst/>
          </a:prstGeom>
          <a:solidFill>
            <a:srgbClr val="F5E1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6874691" y="92950"/>
            <a:ext cx="80823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dirty="0" smtClean="0">
                <a:ln w="0">
                  <a:noFill/>
                </a:ln>
                <a:solidFill>
                  <a:srgbClr val="4B6B5E"/>
                </a:solidFill>
                <a:latin typeface="Kozuka Gothic Pro R" panose="020B0400000000000000" pitchFamily="34" charset="-128"/>
                <a:ea typeface="Kozuka Gothic Pro R" panose="020B0400000000000000" pitchFamily="34" charset="-128"/>
              </a:rPr>
              <a:t>III. </a:t>
            </a:r>
            <a:endParaRPr lang="zh-CN" altLang="en-US" sz="3600" dirty="0">
              <a:solidFill>
                <a:srgbClr val="4B6B5E"/>
              </a:solidFill>
            </a:endParaRPr>
          </a:p>
        </p:txBody>
      </p:sp>
      <p:sp>
        <p:nvSpPr>
          <p:cNvPr id="11" name="文本框 5"/>
          <p:cNvSpPr txBox="1"/>
          <p:nvPr/>
        </p:nvSpPr>
        <p:spPr>
          <a:xfrm>
            <a:off x="7486393" y="272037"/>
            <a:ext cx="4433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662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247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831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800" dirty="0" smtClean="0">
                <a:solidFill>
                  <a:srgbClr val="7CA494"/>
                </a:solidFill>
                <a:latin typeface="方正细圆简体" panose="02010601030101010101" pitchFamily="2" charset="-122"/>
                <a:ea typeface="方正细圆简体" panose="02010601030101010101" pitchFamily="2" charset="-122"/>
              </a:rPr>
              <a:t>KẾT LUẬN</a:t>
            </a:r>
            <a:endParaRPr lang="en-US" altLang="zh-CN" sz="1800" dirty="0">
              <a:solidFill>
                <a:srgbClr val="7CA494"/>
              </a:solidFill>
              <a:latin typeface="方正细圆简体" panose="02010601030101010101" pitchFamily="2" charset="-122"/>
              <a:ea typeface="方正细圆简体" panose="02010601030101010101" pitchFamily="2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62743" y="1338942"/>
            <a:ext cx="9590314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 smtClean="0"/>
              <a:t>Kết</a:t>
            </a:r>
            <a:r>
              <a:rPr lang="en-US" b="1" dirty="0" smtClean="0"/>
              <a:t> </a:t>
            </a:r>
            <a:r>
              <a:rPr lang="en-US" b="1" dirty="0" err="1"/>
              <a:t>quả</a:t>
            </a:r>
            <a:r>
              <a:rPr lang="en-US" b="1" dirty="0"/>
              <a:t> </a:t>
            </a:r>
            <a:r>
              <a:rPr lang="en-US" b="1" dirty="0" err="1"/>
              <a:t>đạt</a:t>
            </a:r>
            <a:r>
              <a:rPr lang="en-US" b="1" dirty="0"/>
              <a:t> </a:t>
            </a:r>
            <a:r>
              <a:rPr lang="en-US" b="1" dirty="0" err="1"/>
              <a:t>được</a:t>
            </a:r>
            <a:endParaRPr lang="en-US" b="1" dirty="0"/>
          </a:p>
          <a:p>
            <a:r>
              <a:rPr lang="en-US" dirty="0" smtClean="0"/>
              <a:t>	Website </a:t>
            </a:r>
            <a:r>
              <a:rPr lang="en-US" dirty="0"/>
              <a:t>Gym wear (</a:t>
            </a:r>
            <a:r>
              <a:rPr lang="en-US" dirty="0" err="1"/>
              <a:t>Kinh</a:t>
            </a:r>
            <a:r>
              <a:rPr lang="en-US" dirty="0"/>
              <a:t> </a:t>
            </a:r>
            <a:r>
              <a:rPr lang="en-US" dirty="0" err="1"/>
              <a:t>doanh</a:t>
            </a:r>
            <a:r>
              <a:rPr lang="en-US" dirty="0"/>
              <a:t> </a:t>
            </a:r>
            <a:r>
              <a:rPr lang="en-US" dirty="0" err="1"/>
              <a:t>quần</a:t>
            </a:r>
            <a:r>
              <a:rPr lang="en-US" dirty="0"/>
              <a:t> </a:t>
            </a:r>
            <a:r>
              <a:rPr lang="en-US" dirty="0" err="1"/>
              <a:t>áo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tập</a:t>
            </a:r>
            <a:r>
              <a:rPr lang="en-US" dirty="0"/>
              <a:t> gym)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cơ</a:t>
            </a:r>
            <a:r>
              <a:rPr lang="en-US" dirty="0"/>
              <a:t> </a:t>
            </a:r>
            <a:r>
              <a:rPr lang="en-US" dirty="0" err="1"/>
              <a:t>bản</a:t>
            </a:r>
            <a:r>
              <a:rPr lang="en-US" dirty="0"/>
              <a:t> </a:t>
            </a:r>
            <a:r>
              <a:rPr lang="en-US" dirty="0" err="1"/>
              <a:t>đã</a:t>
            </a:r>
            <a:r>
              <a:rPr lang="en-US" dirty="0"/>
              <a:t> </a:t>
            </a:r>
            <a:r>
              <a:rPr lang="en-US" dirty="0" err="1"/>
              <a:t>giúp</a:t>
            </a:r>
            <a:r>
              <a:rPr lang="en-US" dirty="0"/>
              <a:t> </a:t>
            </a:r>
            <a:r>
              <a:rPr lang="en-US" dirty="0" err="1"/>
              <a:t>những</a:t>
            </a:r>
            <a:r>
              <a:rPr lang="en-US" dirty="0"/>
              <a:t> </a:t>
            </a:r>
            <a:r>
              <a:rPr lang="en-US" dirty="0" err="1"/>
              <a:t>tín</a:t>
            </a:r>
            <a:r>
              <a:rPr lang="en-US" dirty="0"/>
              <a:t> </a:t>
            </a:r>
            <a:r>
              <a:rPr lang="en-US" dirty="0" err="1"/>
              <a:t>đồ</a:t>
            </a:r>
            <a:r>
              <a:rPr lang="en-US" dirty="0"/>
              <a:t> gym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nơi</a:t>
            </a:r>
            <a:r>
              <a:rPr lang="en-US" dirty="0"/>
              <a:t> </a:t>
            </a:r>
            <a:r>
              <a:rPr lang="en-US" dirty="0" err="1"/>
              <a:t>đáng</a:t>
            </a:r>
            <a:r>
              <a:rPr lang="en-US" dirty="0"/>
              <a:t> tin </a:t>
            </a:r>
            <a:r>
              <a:rPr lang="en-US" dirty="0" err="1"/>
              <a:t>cậy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thỏa</a:t>
            </a:r>
            <a:r>
              <a:rPr lang="en-US" dirty="0"/>
              <a:t> </a:t>
            </a:r>
            <a:r>
              <a:rPr lang="en-US" dirty="0" err="1"/>
              <a:t>thích</a:t>
            </a:r>
            <a:r>
              <a:rPr lang="en-US" dirty="0"/>
              <a:t> </a:t>
            </a:r>
            <a:r>
              <a:rPr lang="en-US" dirty="0" err="1"/>
              <a:t>mua</a:t>
            </a:r>
            <a:r>
              <a:rPr lang="en-US" dirty="0"/>
              <a:t> </a:t>
            </a:r>
            <a:r>
              <a:rPr lang="en-US" dirty="0" err="1"/>
              <a:t>sắm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shipper </a:t>
            </a:r>
            <a:r>
              <a:rPr lang="en-US" dirty="0" err="1"/>
              <a:t>mang</a:t>
            </a:r>
            <a:r>
              <a:rPr lang="en-US" dirty="0"/>
              <a:t> </a:t>
            </a:r>
            <a:r>
              <a:rPr lang="en-US" dirty="0" err="1"/>
              <a:t>hàng</a:t>
            </a:r>
            <a:r>
              <a:rPr lang="en-US" dirty="0"/>
              <a:t> </a:t>
            </a:r>
            <a:r>
              <a:rPr lang="en-US" dirty="0" err="1"/>
              <a:t>đến</a:t>
            </a:r>
            <a:r>
              <a:rPr lang="en-US" dirty="0"/>
              <a:t> </a:t>
            </a:r>
            <a:r>
              <a:rPr lang="en-US" dirty="0" err="1"/>
              <a:t>tận</a:t>
            </a:r>
            <a:r>
              <a:rPr lang="en-US" dirty="0"/>
              <a:t> </a:t>
            </a:r>
            <a:r>
              <a:rPr lang="en-US" dirty="0" err="1"/>
              <a:t>nơi</a:t>
            </a:r>
            <a:endParaRPr lang="en-US" dirty="0"/>
          </a:p>
          <a:p>
            <a:r>
              <a:rPr lang="en-US" dirty="0" smtClean="0"/>
              <a:t>	</a:t>
            </a:r>
            <a:r>
              <a:rPr lang="en-US" dirty="0" err="1" smtClean="0"/>
              <a:t>Về</a:t>
            </a:r>
            <a:r>
              <a:rPr lang="en-US" dirty="0" smtClean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yêu</a:t>
            </a:r>
            <a:r>
              <a:rPr lang="en-US" dirty="0"/>
              <a:t> </a:t>
            </a:r>
            <a:r>
              <a:rPr lang="en-US" dirty="0" err="1"/>
              <a:t>cầu</a:t>
            </a:r>
            <a:r>
              <a:rPr lang="en-US" dirty="0"/>
              <a:t> phi </a:t>
            </a:r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, website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tốc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hiển</a:t>
            </a:r>
            <a:r>
              <a:rPr lang="en-US" dirty="0"/>
              <a:t> </a:t>
            </a:r>
            <a:r>
              <a:rPr lang="en-US" dirty="0" err="1"/>
              <a:t>thị</a:t>
            </a:r>
            <a:r>
              <a:rPr lang="en-US" dirty="0"/>
              <a:t> </a:t>
            </a:r>
            <a:r>
              <a:rPr lang="en-US" dirty="0" err="1"/>
              <a:t>khá</a:t>
            </a:r>
            <a:r>
              <a:rPr lang="en-US" dirty="0"/>
              <a:t> </a:t>
            </a:r>
            <a:r>
              <a:rPr lang="en-US" dirty="0" err="1"/>
              <a:t>tốt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giao</a:t>
            </a:r>
            <a:r>
              <a:rPr lang="en-US" dirty="0"/>
              <a:t> </a:t>
            </a:r>
            <a:r>
              <a:rPr lang="en-US" dirty="0" err="1"/>
              <a:t>diện</a:t>
            </a:r>
            <a:r>
              <a:rPr lang="en-US" dirty="0"/>
              <a:t> </a:t>
            </a:r>
            <a:r>
              <a:rPr lang="en-US" dirty="0" err="1"/>
              <a:t>bắt</a:t>
            </a:r>
            <a:r>
              <a:rPr lang="en-US" dirty="0"/>
              <a:t> </a:t>
            </a:r>
            <a:r>
              <a:rPr lang="en-US" dirty="0" err="1"/>
              <a:t>mắt</a:t>
            </a:r>
            <a:r>
              <a:rPr lang="en-US" dirty="0"/>
              <a:t>, </a:t>
            </a:r>
            <a:r>
              <a:rPr lang="en-US" dirty="0" err="1"/>
              <a:t>chuyên</a:t>
            </a:r>
            <a:r>
              <a:rPr lang="en-US" dirty="0"/>
              <a:t> </a:t>
            </a:r>
            <a:r>
              <a:rPr lang="en-US" dirty="0" err="1"/>
              <a:t>nghiệp</a:t>
            </a:r>
            <a:r>
              <a:rPr lang="en-US" dirty="0"/>
              <a:t>.</a:t>
            </a:r>
          </a:p>
          <a:p>
            <a:r>
              <a:rPr lang="en-US" dirty="0" smtClean="0"/>
              <a:t>	</a:t>
            </a:r>
            <a:r>
              <a:rPr lang="en-US" dirty="0" err="1" smtClean="0"/>
              <a:t>Trong</a:t>
            </a:r>
            <a:r>
              <a:rPr lang="en-US" dirty="0" smtClean="0"/>
              <a:t> </a:t>
            </a:r>
            <a:r>
              <a:rPr lang="en-US" dirty="0" err="1"/>
              <a:t>quá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làm</a:t>
            </a:r>
            <a:r>
              <a:rPr lang="en-US" dirty="0"/>
              <a:t> </a:t>
            </a:r>
            <a:r>
              <a:rPr lang="en-US" dirty="0" err="1"/>
              <a:t>đồ</a:t>
            </a:r>
            <a:r>
              <a:rPr lang="en-US" dirty="0"/>
              <a:t> </a:t>
            </a:r>
            <a:r>
              <a:rPr lang="en-US" dirty="0" err="1"/>
              <a:t>án</a:t>
            </a:r>
            <a:r>
              <a:rPr lang="en-US" dirty="0"/>
              <a:t>, </a:t>
            </a:r>
            <a:r>
              <a:rPr lang="en-US" dirty="0" err="1"/>
              <a:t>bản</a:t>
            </a:r>
            <a:r>
              <a:rPr lang="en-US" dirty="0"/>
              <a:t> </a:t>
            </a:r>
            <a:r>
              <a:rPr lang="en-US" dirty="0" err="1"/>
              <a:t>thân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cũng</a:t>
            </a:r>
            <a:r>
              <a:rPr lang="en-US" dirty="0"/>
              <a:t> </a:t>
            </a:r>
            <a:r>
              <a:rPr lang="en-US" dirty="0" err="1"/>
              <a:t>đã</a:t>
            </a:r>
            <a:r>
              <a:rPr lang="en-US" dirty="0"/>
              <a:t> </a:t>
            </a:r>
            <a:r>
              <a:rPr lang="en-US" dirty="0" err="1"/>
              <a:t>học</a:t>
            </a:r>
            <a:r>
              <a:rPr lang="en-US" dirty="0"/>
              <a:t> </a:t>
            </a:r>
            <a:r>
              <a:rPr lang="en-US" dirty="0" err="1"/>
              <a:t>hỏi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tìm</a:t>
            </a:r>
            <a:r>
              <a:rPr lang="en-US" dirty="0"/>
              <a:t> </a:t>
            </a:r>
            <a:r>
              <a:rPr lang="en-US" dirty="0" err="1"/>
              <a:t>hiểu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rất</a:t>
            </a:r>
            <a:r>
              <a:rPr lang="en-US" dirty="0"/>
              <a:t> </a:t>
            </a:r>
            <a:r>
              <a:rPr lang="en-US" dirty="0" err="1"/>
              <a:t>nhiều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nghệ</a:t>
            </a:r>
            <a:r>
              <a:rPr lang="en-US" dirty="0"/>
              <a:t> </a:t>
            </a:r>
            <a:r>
              <a:rPr lang="en-US" dirty="0" err="1"/>
              <a:t>mới</a:t>
            </a:r>
            <a:r>
              <a:rPr lang="en-US" dirty="0"/>
              <a:t> </a:t>
            </a:r>
            <a:r>
              <a:rPr lang="en-US" dirty="0" err="1"/>
              <a:t>cũng</a:t>
            </a:r>
            <a:r>
              <a:rPr lang="en-US" dirty="0"/>
              <a:t> </a:t>
            </a:r>
            <a:r>
              <a:rPr lang="en-US" dirty="0" err="1"/>
              <a:t>như</a:t>
            </a:r>
            <a:r>
              <a:rPr lang="en-US" dirty="0"/>
              <a:t> </a:t>
            </a:r>
            <a:r>
              <a:rPr lang="en-US" dirty="0" err="1"/>
              <a:t>áp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tế</a:t>
            </a:r>
            <a:r>
              <a:rPr lang="en-US" dirty="0"/>
              <a:t> </a:t>
            </a:r>
            <a:r>
              <a:rPr lang="en-US" dirty="0" err="1"/>
              <a:t>đề</a:t>
            </a:r>
            <a:r>
              <a:rPr lang="en-US" dirty="0"/>
              <a:t> </a:t>
            </a:r>
            <a:r>
              <a:rPr lang="en-US" dirty="0" err="1"/>
              <a:t>tài</a:t>
            </a:r>
            <a:r>
              <a:rPr lang="en-US" dirty="0"/>
              <a:t> </a:t>
            </a:r>
            <a:r>
              <a:rPr lang="en-US" dirty="0" err="1"/>
              <a:t>nhiều</a:t>
            </a:r>
            <a:r>
              <a:rPr lang="en-US" dirty="0"/>
              <a:t> </a:t>
            </a:r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nghệ</a:t>
            </a:r>
            <a:r>
              <a:rPr lang="en-US" dirty="0"/>
              <a:t> </a:t>
            </a:r>
            <a:r>
              <a:rPr lang="en-US" dirty="0" err="1"/>
              <a:t>như</a:t>
            </a:r>
            <a:r>
              <a:rPr lang="en-US" dirty="0"/>
              <a:t> </a:t>
            </a:r>
            <a:r>
              <a:rPr lang="en-US" dirty="0" err="1"/>
              <a:t>đã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bày</a:t>
            </a:r>
            <a:r>
              <a:rPr lang="en-US" dirty="0"/>
              <a:t> ở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báo</a:t>
            </a:r>
            <a:r>
              <a:rPr lang="en-US" dirty="0"/>
              <a:t> </a:t>
            </a:r>
            <a:r>
              <a:rPr lang="en-US" dirty="0" err="1" smtClean="0"/>
              <a:t>cáo</a:t>
            </a:r>
            <a:r>
              <a:rPr lang="en-US" dirty="0" smtClean="0"/>
              <a:t>.</a:t>
            </a:r>
          </a:p>
          <a:p>
            <a:r>
              <a:rPr lang="en-US" b="1" dirty="0" err="1" smtClean="0"/>
              <a:t>Hướng</a:t>
            </a:r>
            <a:r>
              <a:rPr lang="en-US" b="1" dirty="0" smtClean="0"/>
              <a:t> </a:t>
            </a:r>
            <a:r>
              <a:rPr lang="en-US" b="1" dirty="0" err="1"/>
              <a:t>phát</a:t>
            </a:r>
            <a:r>
              <a:rPr lang="en-US" b="1" dirty="0"/>
              <a:t> </a:t>
            </a:r>
            <a:r>
              <a:rPr lang="en-US" b="1" dirty="0" err="1"/>
              <a:t>triển</a:t>
            </a:r>
            <a:r>
              <a:rPr lang="en-US" b="1" dirty="0"/>
              <a:t>  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 err="1"/>
              <a:t>Thêm</a:t>
            </a:r>
            <a:r>
              <a:rPr lang="en-US" dirty="0"/>
              <a:t> </a:t>
            </a:r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nhập</a:t>
            </a:r>
            <a:r>
              <a:rPr lang="en-US" dirty="0"/>
              <a:t> </a:t>
            </a:r>
            <a:r>
              <a:rPr lang="en-US" dirty="0" err="1"/>
              <a:t>facebook</a:t>
            </a:r>
            <a:r>
              <a:rPr lang="en-US" dirty="0"/>
              <a:t> , google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 err="1"/>
              <a:t>Viết</a:t>
            </a:r>
            <a:r>
              <a:rPr lang="en-US" dirty="0"/>
              <a:t> </a:t>
            </a:r>
            <a:r>
              <a:rPr lang="en-US" dirty="0" err="1"/>
              <a:t>thêm</a:t>
            </a:r>
            <a:r>
              <a:rPr lang="en-US" dirty="0"/>
              <a:t> </a:t>
            </a:r>
            <a:r>
              <a:rPr lang="en-US" dirty="0" err="1"/>
              <a:t>những</a:t>
            </a:r>
            <a:r>
              <a:rPr lang="en-US" dirty="0"/>
              <a:t> unit test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từng</a:t>
            </a:r>
            <a:r>
              <a:rPr lang="en-US" dirty="0"/>
              <a:t> </a:t>
            </a:r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  <a:endParaRPr lang="en-US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 err="1"/>
              <a:t>Thêm</a:t>
            </a:r>
            <a:r>
              <a:rPr lang="en-US" dirty="0"/>
              <a:t> </a:t>
            </a:r>
            <a:r>
              <a:rPr lang="en-US" dirty="0" err="1"/>
              <a:t>nhiều</a:t>
            </a:r>
            <a:r>
              <a:rPr lang="en-US" dirty="0"/>
              <a:t> chi </a:t>
            </a:r>
            <a:r>
              <a:rPr lang="en-US" dirty="0" err="1"/>
              <a:t>nhánh</a:t>
            </a:r>
            <a:r>
              <a:rPr lang="en-US" dirty="0"/>
              <a:t> 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tích</a:t>
            </a:r>
            <a:r>
              <a:rPr lang="en-US" dirty="0"/>
              <a:t> </a:t>
            </a:r>
            <a:r>
              <a:rPr lang="en-US" dirty="0" err="1"/>
              <a:t>điểm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những</a:t>
            </a:r>
            <a:r>
              <a:rPr lang="en-US" dirty="0"/>
              <a:t> </a:t>
            </a:r>
            <a:r>
              <a:rPr lang="en-US" dirty="0" err="1"/>
              <a:t>ưu</a:t>
            </a:r>
            <a:r>
              <a:rPr lang="en-US" dirty="0"/>
              <a:t> </a:t>
            </a:r>
            <a:r>
              <a:rPr lang="en-US" dirty="0" err="1"/>
              <a:t>đãi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những</a:t>
            </a:r>
            <a:r>
              <a:rPr lang="en-US" dirty="0"/>
              <a:t> </a:t>
            </a:r>
            <a:r>
              <a:rPr lang="en-US" dirty="0" err="1"/>
              <a:t>khách</a:t>
            </a:r>
            <a:r>
              <a:rPr lang="en-US" dirty="0"/>
              <a:t> </a:t>
            </a:r>
            <a:r>
              <a:rPr lang="en-US" dirty="0" err="1"/>
              <a:t>hàng</a:t>
            </a:r>
            <a:r>
              <a:rPr lang="en-US" dirty="0"/>
              <a:t> </a:t>
            </a:r>
            <a:r>
              <a:rPr lang="en-US" dirty="0" err="1"/>
              <a:t>thân</a:t>
            </a:r>
            <a:r>
              <a:rPr lang="en-US" dirty="0"/>
              <a:t> </a:t>
            </a:r>
            <a:r>
              <a:rPr lang="en-US" dirty="0" err="1"/>
              <a:t>thiết</a:t>
            </a:r>
            <a:endParaRPr lang="en-US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phát</a:t>
            </a:r>
            <a:r>
              <a:rPr lang="en-US" dirty="0"/>
              <a:t> </a:t>
            </a:r>
            <a:r>
              <a:rPr lang="en-US" dirty="0" err="1"/>
              <a:t>triển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nhiều</a:t>
            </a:r>
            <a:r>
              <a:rPr lang="en-US" dirty="0"/>
              <a:t> </a:t>
            </a:r>
            <a:r>
              <a:rPr lang="en-US" dirty="0" err="1"/>
              <a:t>nền</a:t>
            </a:r>
            <a:r>
              <a:rPr lang="en-US" dirty="0"/>
              <a:t> </a:t>
            </a:r>
            <a:r>
              <a:rPr lang="en-US" dirty="0" err="1"/>
              <a:t>tảng</a:t>
            </a:r>
            <a:r>
              <a:rPr lang="en-US" dirty="0"/>
              <a:t> </a:t>
            </a:r>
            <a:r>
              <a:rPr lang="en-US" dirty="0" err="1"/>
              <a:t>khác</a:t>
            </a:r>
            <a:r>
              <a:rPr lang="en-US" dirty="0"/>
              <a:t> </a:t>
            </a:r>
            <a:r>
              <a:rPr lang="en-US" dirty="0" err="1"/>
              <a:t>nhau</a:t>
            </a:r>
            <a:r>
              <a:rPr lang="en-US" dirty="0"/>
              <a:t>: mobile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7820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0" y="1"/>
            <a:ext cx="6615811" cy="541176"/>
          </a:xfrm>
          <a:prstGeom prst="rect">
            <a:avLst/>
          </a:prstGeom>
          <a:solidFill>
            <a:srgbClr val="4B6B5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171427" y="195944"/>
            <a:ext cx="6615811" cy="541176"/>
          </a:xfrm>
          <a:prstGeom prst="rect">
            <a:avLst/>
          </a:prstGeom>
          <a:solidFill>
            <a:srgbClr val="F5E1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6874691" y="92950"/>
            <a:ext cx="75661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dirty="0" smtClean="0">
                <a:ln w="0">
                  <a:noFill/>
                </a:ln>
                <a:solidFill>
                  <a:srgbClr val="4B6B5E"/>
                </a:solidFill>
                <a:latin typeface="Kozuka Gothic Pro R" panose="020B0400000000000000" pitchFamily="34" charset="-128"/>
                <a:ea typeface="Kozuka Gothic Pro R" panose="020B0400000000000000" pitchFamily="34" charset="-128"/>
              </a:rPr>
              <a:t>IV. </a:t>
            </a:r>
            <a:endParaRPr lang="zh-CN" altLang="en-US" sz="3600" dirty="0">
              <a:solidFill>
                <a:srgbClr val="4B6B5E"/>
              </a:solidFill>
            </a:endParaRPr>
          </a:p>
        </p:txBody>
      </p:sp>
      <p:sp>
        <p:nvSpPr>
          <p:cNvPr id="11" name="文本框 5"/>
          <p:cNvSpPr txBox="1"/>
          <p:nvPr/>
        </p:nvSpPr>
        <p:spPr>
          <a:xfrm>
            <a:off x="7454365" y="298216"/>
            <a:ext cx="2861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662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247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831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800" dirty="0" smtClean="0">
                <a:solidFill>
                  <a:srgbClr val="7CA494"/>
                </a:solidFill>
                <a:latin typeface="方正细圆简体" panose="02010601030101010101" pitchFamily="2" charset="-122"/>
                <a:ea typeface="方正细圆简体" panose="02010601030101010101" pitchFamily="2" charset="-122"/>
              </a:rPr>
              <a:t>DEMO</a:t>
            </a:r>
            <a:endParaRPr lang="en-US" altLang="zh-CN" sz="1800" dirty="0">
              <a:solidFill>
                <a:srgbClr val="7CA494"/>
              </a:solidFill>
              <a:latin typeface="方正细圆简体" panose="02010601030101010101" pitchFamily="2" charset="-122"/>
              <a:ea typeface="方正细圆简体" panose="02010601030101010101" pitchFamily="2" charset="-122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911425" y="1604798"/>
            <a:ext cx="2252284" cy="4374039"/>
          </a:xfrm>
          <a:prstGeom prst="roundRect">
            <a:avLst>
              <a:gd name="adj" fmla="val 10535"/>
            </a:avLst>
          </a:prstGeom>
          <a:solidFill>
            <a:srgbClr val="F7F7F7"/>
          </a:solidFill>
          <a:ln w="1905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2700000" scaled="1"/>
              <a:tileRect/>
            </a:gradFill>
          </a:ln>
          <a:effectLst>
            <a:outerShdw blurRad="177800" dist="889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prstClr val="white"/>
              </a:solidFill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3641925" y="1604798"/>
            <a:ext cx="2252284" cy="4374039"/>
          </a:xfrm>
          <a:prstGeom prst="roundRect">
            <a:avLst>
              <a:gd name="adj" fmla="val 10535"/>
            </a:avLst>
          </a:prstGeom>
          <a:solidFill>
            <a:srgbClr val="F7F7F7"/>
          </a:solidFill>
          <a:ln w="1905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2700000" scaled="1"/>
              <a:tileRect/>
            </a:gradFill>
          </a:ln>
          <a:effectLst>
            <a:outerShdw blurRad="177800" dist="889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prstClr val="white"/>
              </a:solidFill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6372425" y="1604798"/>
            <a:ext cx="2252284" cy="4374039"/>
          </a:xfrm>
          <a:prstGeom prst="roundRect">
            <a:avLst>
              <a:gd name="adj" fmla="val 10535"/>
            </a:avLst>
          </a:prstGeom>
          <a:solidFill>
            <a:srgbClr val="F7F7F7"/>
          </a:solidFill>
          <a:ln w="1905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2700000" scaled="1"/>
              <a:tileRect/>
            </a:gradFill>
          </a:ln>
          <a:effectLst>
            <a:outerShdw blurRad="177800" dist="889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prstClr val="white"/>
              </a:solidFill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2949491" y="2000195"/>
            <a:ext cx="926499" cy="158012"/>
            <a:chOff x="4111386" y="2043778"/>
            <a:chExt cx="926499" cy="158012"/>
          </a:xfrm>
        </p:grpSpPr>
        <p:grpSp>
          <p:nvGrpSpPr>
            <p:cNvPr id="16" name="组合 15"/>
            <p:cNvGrpSpPr/>
            <p:nvPr/>
          </p:nvGrpSpPr>
          <p:grpSpPr>
            <a:xfrm>
              <a:off x="4879875" y="2043778"/>
              <a:ext cx="158010" cy="158012"/>
              <a:chOff x="4486616" y="3001075"/>
              <a:chExt cx="274695" cy="274699"/>
            </a:xfrm>
          </p:grpSpPr>
          <p:sp>
            <p:nvSpPr>
              <p:cNvPr id="22" name="椭圆 21"/>
              <p:cNvSpPr/>
              <p:nvPr/>
            </p:nvSpPr>
            <p:spPr>
              <a:xfrm rot="16200000">
                <a:off x="4486614" y="3001077"/>
                <a:ext cx="274699" cy="274695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椭圆 22"/>
              <p:cNvSpPr/>
              <p:nvPr/>
            </p:nvSpPr>
            <p:spPr>
              <a:xfrm rot="16200000">
                <a:off x="4511585" y="3026055"/>
                <a:ext cx="224753" cy="224751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7" name="组合 16"/>
            <p:cNvGrpSpPr/>
            <p:nvPr/>
          </p:nvGrpSpPr>
          <p:grpSpPr>
            <a:xfrm>
              <a:off x="4111386" y="2043778"/>
              <a:ext cx="158010" cy="158012"/>
              <a:chOff x="4486616" y="3001075"/>
              <a:chExt cx="274695" cy="274699"/>
            </a:xfrm>
          </p:grpSpPr>
          <p:sp>
            <p:nvSpPr>
              <p:cNvPr id="20" name="椭圆 19"/>
              <p:cNvSpPr/>
              <p:nvPr/>
            </p:nvSpPr>
            <p:spPr>
              <a:xfrm rot="16200000">
                <a:off x="4486614" y="3001077"/>
                <a:ext cx="274699" cy="274695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椭圆 20"/>
              <p:cNvSpPr/>
              <p:nvPr/>
            </p:nvSpPr>
            <p:spPr>
              <a:xfrm rot="16200000">
                <a:off x="4511585" y="3026055"/>
                <a:ext cx="224753" cy="224751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8" name="圆角矩形 17"/>
            <p:cNvSpPr/>
            <p:nvPr/>
          </p:nvSpPr>
          <p:spPr>
            <a:xfrm rot="16200000" flipH="1" flipV="1">
              <a:off x="4563173" y="1773812"/>
              <a:ext cx="22409" cy="748925"/>
            </a:xfrm>
            <a:prstGeom prst="roundRect">
              <a:avLst>
                <a:gd name="adj" fmla="val 50000"/>
              </a:avLst>
            </a:prstGeom>
            <a:gradFill>
              <a:gsLst>
                <a:gs pos="74000">
                  <a:schemeClr val="bg1"/>
                </a:gs>
                <a:gs pos="52000">
                  <a:schemeClr val="bg1">
                    <a:lumMod val="85000"/>
                  </a:schemeClr>
                </a:gs>
                <a:gs pos="23000">
                  <a:schemeClr val="bg1">
                    <a:lumMod val="65000"/>
                  </a:schemeClr>
                </a:gs>
                <a:gs pos="0">
                  <a:schemeClr val="bg1">
                    <a:lumMod val="50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1"/>
            </a:gradFill>
            <a:ln w="9525">
              <a:gradFill flip="none" rotWithShape="1">
                <a:gsLst>
                  <a:gs pos="0">
                    <a:schemeClr val="bg1">
                      <a:lumMod val="65000"/>
                    </a:schemeClr>
                  </a:gs>
                  <a:gs pos="44000">
                    <a:schemeClr val="bg1">
                      <a:lumMod val="75000"/>
                    </a:schemeClr>
                  </a:gs>
                  <a:gs pos="78000">
                    <a:schemeClr val="bg1"/>
                  </a:gs>
                  <a:gs pos="61000">
                    <a:schemeClr val="bg1">
                      <a:lumMod val="10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0"/>
                <a:tileRect/>
              </a:gradFill>
            </a:ln>
            <a:effectLst>
              <a:outerShdw blurRad="254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19" name="圆角矩形 18"/>
            <p:cNvSpPr/>
            <p:nvPr/>
          </p:nvSpPr>
          <p:spPr>
            <a:xfrm rot="16200000" flipH="1" flipV="1">
              <a:off x="4563173" y="1728247"/>
              <a:ext cx="22409" cy="748925"/>
            </a:xfrm>
            <a:prstGeom prst="roundRect">
              <a:avLst>
                <a:gd name="adj" fmla="val 50000"/>
              </a:avLst>
            </a:prstGeom>
            <a:gradFill>
              <a:gsLst>
                <a:gs pos="74000">
                  <a:schemeClr val="bg1"/>
                </a:gs>
                <a:gs pos="52000">
                  <a:schemeClr val="bg1">
                    <a:lumMod val="85000"/>
                  </a:schemeClr>
                </a:gs>
                <a:gs pos="23000">
                  <a:schemeClr val="bg1">
                    <a:lumMod val="65000"/>
                  </a:schemeClr>
                </a:gs>
                <a:gs pos="0">
                  <a:schemeClr val="bg1">
                    <a:lumMod val="50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1"/>
            </a:gradFill>
            <a:ln w="9525">
              <a:gradFill flip="none" rotWithShape="1">
                <a:gsLst>
                  <a:gs pos="0">
                    <a:schemeClr val="bg1">
                      <a:lumMod val="65000"/>
                    </a:schemeClr>
                  </a:gs>
                  <a:gs pos="44000">
                    <a:schemeClr val="bg1">
                      <a:lumMod val="75000"/>
                    </a:schemeClr>
                  </a:gs>
                  <a:gs pos="78000">
                    <a:schemeClr val="bg1"/>
                  </a:gs>
                  <a:gs pos="61000">
                    <a:schemeClr val="bg1">
                      <a:lumMod val="10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0"/>
                <a:tileRect/>
              </a:gradFill>
            </a:ln>
            <a:effectLst>
              <a:outerShdw blurRad="254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5670067" y="2000195"/>
            <a:ext cx="926499" cy="158012"/>
            <a:chOff x="4111386" y="2043778"/>
            <a:chExt cx="926499" cy="158012"/>
          </a:xfrm>
        </p:grpSpPr>
        <p:grpSp>
          <p:nvGrpSpPr>
            <p:cNvPr id="25" name="组合 24"/>
            <p:cNvGrpSpPr/>
            <p:nvPr/>
          </p:nvGrpSpPr>
          <p:grpSpPr>
            <a:xfrm>
              <a:off x="4879875" y="2043778"/>
              <a:ext cx="158010" cy="158012"/>
              <a:chOff x="4486616" y="3001075"/>
              <a:chExt cx="274695" cy="274699"/>
            </a:xfrm>
          </p:grpSpPr>
          <p:sp>
            <p:nvSpPr>
              <p:cNvPr id="31" name="椭圆 30"/>
              <p:cNvSpPr/>
              <p:nvPr/>
            </p:nvSpPr>
            <p:spPr>
              <a:xfrm rot="16200000">
                <a:off x="4486614" y="3001077"/>
                <a:ext cx="274699" cy="274695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椭圆 31"/>
              <p:cNvSpPr/>
              <p:nvPr/>
            </p:nvSpPr>
            <p:spPr>
              <a:xfrm rot="16200000">
                <a:off x="4511585" y="3026055"/>
                <a:ext cx="224753" cy="224751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6" name="组合 25"/>
            <p:cNvGrpSpPr/>
            <p:nvPr/>
          </p:nvGrpSpPr>
          <p:grpSpPr>
            <a:xfrm>
              <a:off x="4111386" y="2043778"/>
              <a:ext cx="158010" cy="158012"/>
              <a:chOff x="4486616" y="3001075"/>
              <a:chExt cx="274695" cy="274699"/>
            </a:xfrm>
          </p:grpSpPr>
          <p:sp>
            <p:nvSpPr>
              <p:cNvPr id="29" name="椭圆 28"/>
              <p:cNvSpPr/>
              <p:nvPr/>
            </p:nvSpPr>
            <p:spPr>
              <a:xfrm rot="16200000">
                <a:off x="4486614" y="3001077"/>
                <a:ext cx="274699" cy="274695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  <p:sp>
            <p:nvSpPr>
              <p:cNvPr id="30" name="椭圆 29"/>
              <p:cNvSpPr/>
              <p:nvPr/>
            </p:nvSpPr>
            <p:spPr>
              <a:xfrm rot="16200000">
                <a:off x="4511585" y="3026055"/>
                <a:ext cx="224753" cy="224751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7" name="圆角矩形 26"/>
            <p:cNvSpPr/>
            <p:nvPr/>
          </p:nvSpPr>
          <p:spPr>
            <a:xfrm rot="16200000" flipH="1" flipV="1">
              <a:off x="4563173" y="1773812"/>
              <a:ext cx="22409" cy="748925"/>
            </a:xfrm>
            <a:prstGeom prst="roundRect">
              <a:avLst>
                <a:gd name="adj" fmla="val 50000"/>
              </a:avLst>
            </a:prstGeom>
            <a:gradFill>
              <a:gsLst>
                <a:gs pos="74000">
                  <a:schemeClr val="bg1"/>
                </a:gs>
                <a:gs pos="52000">
                  <a:schemeClr val="bg1">
                    <a:lumMod val="85000"/>
                  </a:schemeClr>
                </a:gs>
                <a:gs pos="23000">
                  <a:schemeClr val="bg1">
                    <a:lumMod val="65000"/>
                  </a:schemeClr>
                </a:gs>
                <a:gs pos="0">
                  <a:schemeClr val="bg1">
                    <a:lumMod val="50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1"/>
            </a:gradFill>
            <a:ln w="9525">
              <a:gradFill flip="none" rotWithShape="1">
                <a:gsLst>
                  <a:gs pos="0">
                    <a:schemeClr val="bg1">
                      <a:lumMod val="65000"/>
                    </a:schemeClr>
                  </a:gs>
                  <a:gs pos="44000">
                    <a:schemeClr val="bg1">
                      <a:lumMod val="75000"/>
                    </a:schemeClr>
                  </a:gs>
                  <a:gs pos="78000">
                    <a:schemeClr val="bg1"/>
                  </a:gs>
                  <a:gs pos="61000">
                    <a:schemeClr val="bg1">
                      <a:lumMod val="10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0"/>
                <a:tileRect/>
              </a:gradFill>
            </a:ln>
            <a:effectLst>
              <a:outerShdw blurRad="254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28" name="圆角矩形 27"/>
            <p:cNvSpPr/>
            <p:nvPr/>
          </p:nvSpPr>
          <p:spPr>
            <a:xfrm rot="16200000" flipH="1" flipV="1">
              <a:off x="4563173" y="1728247"/>
              <a:ext cx="22409" cy="748925"/>
            </a:xfrm>
            <a:prstGeom prst="roundRect">
              <a:avLst>
                <a:gd name="adj" fmla="val 50000"/>
              </a:avLst>
            </a:prstGeom>
            <a:gradFill>
              <a:gsLst>
                <a:gs pos="74000">
                  <a:schemeClr val="bg1"/>
                </a:gs>
                <a:gs pos="52000">
                  <a:schemeClr val="bg1">
                    <a:lumMod val="85000"/>
                  </a:schemeClr>
                </a:gs>
                <a:gs pos="23000">
                  <a:schemeClr val="bg1">
                    <a:lumMod val="65000"/>
                  </a:schemeClr>
                </a:gs>
                <a:gs pos="0">
                  <a:schemeClr val="bg1">
                    <a:lumMod val="50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1"/>
            </a:gradFill>
            <a:ln w="9525">
              <a:gradFill flip="none" rotWithShape="1">
                <a:gsLst>
                  <a:gs pos="0">
                    <a:schemeClr val="bg1">
                      <a:lumMod val="65000"/>
                    </a:schemeClr>
                  </a:gs>
                  <a:gs pos="44000">
                    <a:schemeClr val="bg1">
                      <a:lumMod val="75000"/>
                    </a:schemeClr>
                  </a:gs>
                  <a:gs pos="78000">
                    <a:schemeClr val="bg1"/>
                  </a:gs>
                  <a:gs pos="61000">
                    <a:schemeClr val="bg1">
                      <a:lumMod val="10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0"/>
                <a:tileRect/>
              </a:gradFill>
            </a:ln>
            <a:effectLst>
              <a:outerShdw blurRad="254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2949491" y="5464194"/>
            <a:ext cx="926499" cy="158012"/>
            <a:chOff x="4111386" y="2043778"/>
            <a:chExt cx="926499" cy="158012"/>
          </a:xfrm>
        </p:grpSpPr>
        <p:grpSp>
          <p:nvGrpSpPr>
            <p:cNvPr id="34" name="组合 33"/>
            <p:cNvGrpSpPr/>
            <p:nvPr/>
          </p:nvGrpSpPr>
          <p:grpSpPr>
            <a:xfrm>
              <a:off x="4879875" y="2043778"/>
              <a:ext cx="158010" cy="158012"/>
              <a:chOff x="4486616" y="3001075"/>
              <a:chExt cx="274695" cy="274699"/>
            </a:xfrm>
          </p:grpSpPr>
          <p:sp>
            <p:nvSpPr>
              <p:cNvPr id="40" name="椭圆 39"/>
              <p:cNvSpPr/>
              <p:nvPr/>
            </p:nvSpPr>
            <p:spPr>
              <a:xfrm rot="16200000">
                <a:off x="4486614" y="3001077"/>
                <a:ext cx="274699" cy="274695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椭圆 40"/>
              <p:cNvSpPr/>
              <p:nvPr/>
            </p:nvSpPr>
            <p:spPr>
              <a:xfrm rot="16200000">
                <a:off x="4511585" y="3026055"/>
                <a:ext cx="224753" cy="224751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5" name="组合 34"/>
            <p:cNvGrpSpPr/>
            <p:nvPr/>
          </p:nvGrpSpPr>
          <p:grpSpPr>
            <a:xfrm>
              <a:off x="4111386" y="2043778"/>
              <a:ext cx="158010" cy="158012"/>
              <a:chOff x="4486616" y="3001075"/>
              <a:chExt cx="274695" cy="274699"/>
            </a:xfrm>
          </p:grpSpPr>
          <p:sp>
            <p:nvSpPr>
              <p:cNvPr id="38" name="椭圆 37"/>
              <p:cNvSpPr/>
              <p:nvPr/>
            </p:nvSpPr>
            <p:spPr>
              <a:xfrm rot="16200000">
                <a:off x="4486614" y="3001077"/>
                <a:ext cx="274699" cy="274695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  <p:sp>
            <p:nvSpPr>
              <p:cNvPr id="39" name="椭圆 38"/>
              <p:cNvSpPr/>
              <p:nvPr/>
            </p:nvSpPr>
            <p:spPr>
              <a:xfrm rot="16200000">
                <a:off x="4511585" y="3026055"/>
                <a:ext cx="224753" cy="224751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6" name="圆角矩形 35"/>
            <p:cNvSpPr/>
            <p:nvPr/>
          </p:nvSpPr>
          <p:spPr>
            <a:xfrm rot="16200000" flipH="1" flipV="1">
              <a:off x="4563173" y="1773812"/>
              <a:ext cx="22409" cy="748925"/>
            </a:xfrm>
            <a:prstGeom prst="roundRect">
              <a:avLst>
                <a:gd name="adj" fmla="val 50000"/>
              </a:avLst>
            </a:prstGeom>
            <a:gradFill>
              <a:gsLst>
                <a:gs pos="74000">
                  <a:schemeClr val="bg1"/>
                </a:gs>
                <a:gs pos="52000">
                  <a:schemeClr val="bg1">
                    <a:lumMod val="85000"/>
                  </a:schemeClr>
                </a:gs>
                <a:gs pos="23000">
                  <a:schemeClr val="bg1">
                    <a:lumMod val="65000"/>
                  </a:schemeClr>
                </a:gs>
                <a:gs pos="0">
                  <a:schemeClr val="bg1">
                    <a:lumMod val="50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1"/>
            </a:gradFill>
            <a:ln w="9525">
              <a:gradFill flip="none" rotWithShape="1">
                <a:gsLst>
                  <a:gs pos="0">
                    <a:schemeClr val="bg1">
                      <a:lumMod val="65000"/>
                    </a:schemeClr>
                  </a:gs>
                  <a:gs pos="44000">
                    <a:schemeClr val="bg1">
                      <a:lumMod val="75000"/>
                    </a:schemeClr>
                  </a:gs>
                  <a:gs pos="78000">
                    <a:schemeClr val="bg1"/>
                  </a:gs>
                  <a:gs pos="61000">
                    <a:schemeClr val="bg1">
                      <a:lumMod val="10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0"/>
                <a:tileRect/>
              </a:gradFill>
            </a:ln>
            <a:effectLst>
              <a:outerShdw blurRad="254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37" name="圆角矩形 36"/>
            <p:cNvSpPr/>
            <p:nvPr/>
          </p:nvSpPr>
          <p:spPr>
            <a:xfrm rot="16200000" flipH="1" flipV="1">
              <a:off x="4563173" y="1728247"/>
              <a:ext cx="22409" cy="748925"/>
            </a:xfrm>
            <a:prstGeom prst="roundRect">
              <a:avLst>
                <a:gd name="adj" fmla="val 50000"/>
              </a:avLst>
            </a:prstGeom>
            <a:gradFill>
              <a:gsLst>
                <a:gs pos="74000">
                  <a:schemeClr val="bg1"/>
                </a:gs>
                <a:gs pos="52000">
                  <a:schemeClr val="bg1">
                    <a:lumMod val="85000"/>
                  </a:schemeClr>
                </a:gs>
                <a:gs pos="23000">
                  <a:schemeClr val="bg1">
                    <a:lumMod val="65000"/>
                  </a:schemeClr>
                </a:gs>
                <a:gs pos="0">
                  <a:schemeClr val="bg1">
                    <a:lumMod val="50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1"/>
            </a:gradFill>
            <a:ln w="9525">
              <a:gradFill flip="none" rotWithShape="1">
                <a:gsLst>
                  <a:gs pos="0">
                    <a:schemeClr val="bg1">
                      <a:lumMod val="65000"/>
                    </a:schemeClr>
                  </a:gs>
                  <a:gs pos="44000">
                    <a:schemeClr val="bg1">
                      <a:lumMod val="75000"/>
                    </a:schemeClr>
                  </a:gs>
                  <a:gs pos="78000">
                    <a:schemeClr val="bg1"/>
                  </a:gs>
                  <a:gs pos="61000">
                    <a:schemeClr val="bg1">
                      <a:lumMod val="10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0"/>
                <a:tileRect/>
              </a:gradFill>
            </a:ln>
            <a:effectLst>
              <a:outerShdw blurRad="254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</a:endParaRPr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5670067" y="5464194"/>
            <a:ext cx="926499" cy="158012"/>
            <a:chOff x="4111386" y="2043778"/>
            <a:chExt cx="926499" cy="158012"/>
          </a:xfrm>
        </p:grpSpPr>
        <p:grpSp>
          <p:nvGrpSpPr>
            <p:cNvPr id="43" name="组合 42"/>
            <p:cNvGrpSpPr/>
            <p:nvPr/>
          </p:nvGrpSpPr>
          <p:grpSpPr>
            <a:xfrm>
              <a:off x="4879875" y="2043778"/>
              <a:ext cx="158010" cy="158012"/>
              <a:chOff x="4486616" y="3001075"/>
              <a:chExt cx="274695" cy="274699"/>
            </a:xfrm>
          </p:grpSpPr>
          <p:sp>
            <p:nvSpPr>
              <p:cNvPr id="49" name="椭圆 48"/>
              <p:cNvSpPr/>
              <p:nvPr/>
            </p:nvSpPr>
            <p:spPr>
              <a:xfrm rot="16200000">
                <a:off x="4486614" y="3001077"/>
                <a:ext cx="274699" cy="274695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  <p:sp>
            <p:nvSpPr>
              <p:cNvPr id="50" name="椭圆 49"/>
              <p:cNvSpPr/>
              <p:nvPr/>
            </p:nvSpPr>
            <p:spPr>
              <a:xfrm rot="16200000">
                <a:off x="4511585" y="3026055"/>
                <a:ext cx="224753" cy="224751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4" name="组合 43"/>
            <p:cNvGrpSpPr/>
            <p:nvPr/>
          </p:nvGrpSpPr>
          <p:grpSpPr>
            <a:xfrm>
              <a:off x="4111386" y="2043778"/>
              <a:ext cx="158010" cy="158012"/>
              <a:chOff x="4486616" y="3001075"/>
              <a:chExt cx="274695" cy="274699"/>
            </a:xfrm>
          </p:grpSpPr>
          <p:sp>
            <p:nvSpPr>
              <p:cNvPr id="47" name="椭圆 46"/>
              <p:cNvSpPr/>
              <p:nvPr/>
            </p:nvSpPr>
            <p:spPr>
              <a:xfrm rot="16200000">
                <a:off x="4486614" y="3001077"/>
                <a:ext cx="274699" cy="274695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  <p:sp>
            <p:nvSpPr>
              <p:cNvPr id="48" name="椭圆 47"/>
              <p:cNvSpPr/>
              <p:nvPr/>
            </p:nvSpPr>
            <p:spPr>
              <a:xfrm rot="16200000">
                <a:off x="4511585" y="3026055"/>
                <a:ext cx="224753" cy="224751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45" name="圆角矩形 44"/>
            <p:cNvSpPr/>
            <p:nvPr/>
          </p:nvSpPr>
          <p:spPr>
            <a:xfrm rot="16200000" flipH="1" flipV="1">
              <a:off x="4563173" y="1773812"/>
              <a:ext cx="22409" cy="748925"/>
            </a:xfrm>
            <a:prstGeom prst="roundRect">
              <a:avLst>
                <a:gd name="adj" fmla="val 50000"/>
              </a:avLst>
            </a:prstGeom>
            <a:gradFill>
              <a:gsLst>
                <a:gs pos="74000">
                  <a:schemeClr val="bg1"/>
                </a:gs>
                <a:gs pos="52000">
                  <a:schemeClr val="bg1">
                    <a:lumMod val="85000"/>
                  </a:schemeClr>
                </a:gs>
                <a:gs pos="23000">
                  <a:schemeClr val="bg1">
                    <a:lumMod val="65000"/>
                  </a:schemeClr>
                </a:gs>
                <a:gs pos="0">
                  <a:schemeClr val="bg1">
                    <a:lumMod val="50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1"/>
            </a:gradFill>
            <a:ln w="9525">
              <a:gradFill flip="none" rotWithShape="1">
                <a:gsLst>
                  <a:gs pos="0">
                    <a:schemeClr val="bg1">
                      <a:lumMod val="65000"/>
                    </a:schemeClr>
                  </a:gs>
                  <a:gs pos="44000">
                    <a:schemeClr val="bg1">
                      <a:lumMod val="75000"/>
                    </a:schemeClr>
                  </a:gs>
                  <a:gs pos="78000">
                    <a:schemeClr val="bg1"/>
                  </a:gs>
                  <a:gs pos="61000">
                    <a:schemeClr val="bg1">
                      <a:lumMod val="10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0"/>
                <a:tileRect/>
              </a:gradFill>
            </a:ln>
            <a:effectLst>
              <a:outerShdw blurRad="254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46" name="圆角矩形 45"/>
            <p:cNvSpPr/>
            <p:nvPr/>
          </p:nvSpPr>
          <p:spPr>
            <a:xfrm rot="16200000" flipH="1" flipV="1">
              <a:off x="4563173" y="1728247"/>
              <a:ext cx="22409" cy="748925"/>
            </a:xfrm>
            <a:prstGeom prst="roundRect">
              <a:avLst>
                <a:gd name="adj" fmla="val 50000"/>
              </a:avLst>
            </a:prstGeom>
            <a:gradFill>
              <a:gsLst>
                <a:gs pos="74000">
                  <a:schemeClr val="bg1"/>
                </a:gs>
                <a:gs pos="52000">
                  <a:schemeClr val="bg1">
                    <a:lumMod val="85000"/>
                  </a:schemeClr>
                </a:gs>
                <a:gs pos="23000">
                  <a:schemeClr val="bg1">
                    <a:lumMod val="65000"/>
                  </a:schemeClr>
                </a:gs>
                <a:gs pos="0">
                  <a:schemeClr val="bg1">
                    <a:lumMod val="50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1"/>
            </a:gradFill>
            <a:ln w="9525">
              <a:gradFill flip="none" rotWithShape="1">
                <a:gsLst>
                  <a:gs pos="0">
                    <a:schemeClr val="bg1">
                      <a:lumMod val="65000"/>
                    </a:schemeClr>
                  </a:gs>
                  <a:gs pos="44000">
                    <a:schemeClr val="bg1">
                      <a:lumMod val="75000"/>
                    </a:schemeClr>
                  </a:gs>
                  <a:gs pos="78000">
                    <a:schemeClr val="bg1"/>
                  </a:gs>
                  <a:gs pos="61000">
                    <a:schemeClr val="bg1">
                      <a:lumMod val="10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0"/>
                <a:tileRect/>
              </a:gradFill>
            </a:ln>
            <a:effectLst>
              <a:outerShdw blurRad="254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</a:endParaRPr>
            </a:p>
          </p:txBody>
        </p:sp>
      </p:grpSp>
      <p:grpSp>
        <p:nvGrpSpPr>
          <p:cNvPr id="51" name="组合 50"/>
          <p:cNvGrpSpPr/>
          <p:nvPr/>
        </p:nvGrpSpPr>
        <p:grpSpPr>
          <a:xfrm>
            <a:off x="911423" y="4542796"/>
            <a:ext cx="2252284" cy="853540"/>
            <a:chOff x="683568" y="2786349"/>
            <a:chExt cx="1689213" cy="640155"/>
          </a:xfrm>
        </p:grpSpPr>
        <p:grpSp>
          <p:nvGrpSpPr>
            <p:cNvPr id="52" name="组合 51"/>
            <p:cNvGrpSpPr/>
            <p:nvPr/>
          </p:nvGrpSpPr>
          <p:grpSpPr>
            <a:xfrm>
              <a:off x="683568" y="2786349"/>
              <a:ext cx="1689213" cy="640155"/>
              <a:chOff x="1947258" y="3466616"/>
              <a:chExt cx="2252284" cy="853540"/>
            </a:xfrm>
          </p:grpSpPr>
          <p:sp>
            <p:nvSpPr>
              <p:cNvPr id="54" name="矩形 53"/>
              <p:cNvSpPr/>
              <p:nvPr/>
            </p:nvSpPr>
            <p:spPr>
              <a:xfrm>
                <a:off x="1947258" y="3471751"/>
                <a:ext cx="2252284" cy="843078"/>
              </a:xfrm>
              <a:prstGeom prst="rect">
                <a:avLst/>
              </a:prstGeom>
              <a:solidFill>
                <a:srgbClr val="4B6B5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  <p:sp>
            <p:nvSpPr>
              <p:cNvPr id="55" name="矩形 54"/>
              <p:cNvSpPr/>
              <p:nvPr/>
            </p:nvSpPr>
            <p:spPr>
              <a:xfrm>
                <a:off x="1947258" y="3466616"/>
                <a:ext cx="2252284" cy="189695"/>
              </a:xfrm>
              <a:prstGeom prst="rect">
                <a:avLst/>
              </a:prstGeom>
              <a:gradFill>
                <a:gsLst>
                  <a:gs pos="65000">
                    <a:schemeClr val="tx1">
                      <a:alpha val="3000"/>
                    </a:schemeClr>
                  </a:gs>
                  <a:gs pos="0">
                    <a:schemeClr val="tx1">
                      <a:alpha val="31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  <p:sp>
            <p:nvSpPr>
              <p:cNvPr id="56" name="矩形 55"/>
              <p:cNvSpPr/>
              <p:nvPr/>
            </p:nvSpPr>
            <p:spPr>
              <a:xfrm>
                <a:off x="1947258" y="4130461"/>
                <a:ext cx="2252284" cy="189695"/>
              </a:xfrm>
              <a:prstGeom prst="rect">
                <a:avLst/>
              </a:prstGeom>
              <a:gradFill>
                <a:gsLst>
                  <a:gs pos="45000">
                    <a:schemeClr val="tx1">
                      <a:alpha val="3000"/>
                    </a:schemeClr>
                  </a:gs>
                  <a:gs pos="100000">
                    <a:schemeClr val="tx1">
                      <a:alpha val="30000"/>
                    </a:schemeClr>
                  </a:gs>
                  <a:gs pos="0">
                    <a:schemeClr val="bg1">
                      <a:alpha val="0"/>
                    </a:schemeClr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53" name="文本框 110"/>
            <p:cNvSpPr txBox="1"/>
            <p:nvPr/>
          </p:nvSpPr>
          <p:spPr>
            <a:xfrm>
              <a:off x="1168606" y="2836419"/>
              <a:ext cx="719138" cy="5309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dirty="0">
                  <a:solidFill>
                    <a:prstClr val="white"/>
                  </a:solidFill>
                  <a:effectLst>
                    <a:outerShdw blurRad="101600" dist="50800" dir="2700000" algn="tl" rotWithShape="0">
                      <a:prstClr val="black">
                        <a:alpha val="40000"/>
                      </a:prstClr>
                    </a:outerShdw>
                  </a:effectLst>
                  <a:latin typeface="Impact" panose="020B0806030902050204" pitchFamily="34" charset="0"/>
                </a:rPr>
                <a:t>01</a:t>
              </a:r>
              <a:endParaRPr lang="zh-CN" altLang="en-US" sz="4000" dirty="0">
                <a:solidFill>
                  <a:prstClr val="white"/>
                </a:solidFill>
                <a:effectLst>
                  <a:outerShdw blurRad="101600" dist="50800" dir="2700000" algn="tl" rotWithShape="0">
                    <a:prstClr val="black">
                      <a:alpha val="40000"/>
                    </a:prstClr>
                  </a:outerShdw>
                </a:effectLst>
                <a:latin typeface="Impact" panose="020B0806030902050204" pitchFamily="34" charset="0"/>
              </a:endParaRPr>
            </a:p>
          </p:txBody>
        </p:sp>
      </p:grpSp>
      <p:grpSp>
        <p:nvGrpSpPr>
          <p:cNvPr id="57" name="组合 56"/>
          <p:cNvGrpSpPr/>
          <p:nvPr/>
        </p:nvGrpSpPr>
        <p:grpSpPr>
          <a:xfrm>
            <a:off x="3652511" y="4550198"/>
            <a:ext cx="2252287" cy="853540"/>
            <a:chOff x="2731442" y="2786349"/>
            <a:chExt cx="1689215" cy="640155"/>
          </a:xfrm>
        </p:grpSpPr>
        <p:grpSp>
          <p:nvGrpSpPr>
            <p:cNvPr id="58" name="组合 57"/>
            <p:cNvGrpSpPr/>
            <p:nvPr/>
          </p:nvGrpSpPr>
          <p:grpSpPr>
            <a:xfrm>
              <a:off x="2731442" y="2786349"/>
              <a:ext cx="1689215" cy="640155"/>
              <a:chOff x="1947257" y="3466616"/>
              <a:chExt cx="2252286" cy="853540"/>
            </a:xfrm>
          </p:grpSpPr>
          <p:sp>
            <p:nvSpPr>
              <p:cNvPr id="60" name="矩形 59"/>
              <p:cNvSpPr/>
              <p:nvPr/>
            </p:nvSpPr>
            <p:spPr>
              <a:xfrm>
                <a:off x="1947257" y="3471752"/>
                <a:ext cx="2252283" cy="843078"/>
              </a:xfrm>
              <a:prstGeom prst="rect">
                <a:avLst/>
              </a:prstGeom>
              <a:solidFill>
                <a:srgbClr val="7CA49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  <p:sp>
            <p:nvSpPr>
              <p:cNvPr id="61" name="矩形 60"/>
              <p:cNvSpPr/>
              <p:nvPr/>
            </p:nvSpPr>
            <p:spPr>
              <a:xfrm>
                <a:off x="1947259" y="3466616"/>
                <a:ext cx="2252284" cy="189695"/>
              </a:xfrm>
              <a:prstGeom prst="rect">
                <a:avLst/>
              </a:prstGeom>
              <a:gradFill>
                <a:gsLst>
                  <a:gs pos="65000">
                    <a:schemeClr val="tx1">
                      <a:alpha val="3000"/>
                    </a:schemeClr>
                  </a:gs>
                  <a:gs pos="0">
                    <a:schemeClr val="tx1">
                      <a:alpha val="31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  <p:sp>
            <p:nvSpPr>
              <p:cNvPr id="62" name="矩形 61"/>
              <p:cNvSpPr/>
              <p:nvPr/>
            </p:nvSpPr>
            <p:spPr>
              <a:xfrm>
                <a:off x="1947258" y="4130461"/>
                <a:ext cx="2252284" cy="189695"/>
              </a:xfrm>
              <a:prstGeom prst="rect">
                <a:avLst/>
              </a:prstGeom>
              <a:gradFill>
                <a:gsLst>
                  <a:gs pos="45000">
                    <a:schemeClr val="tx1">
                      <a:alpha val="3000"/>
                    </a:schemeClr>
                  </a:gs>
                  <a:gs pos="100000">
                    <a:schemeClr val="tx1">
                      <a:alpha val="30000"/>
                    </a:schemeClr>
                  </a:gs>
                  <a:gs pos="0">
                    <a:schemeClr val="bg1">
                      <a:alpha val="0"/>
                    </a:schemeClr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59" name="文本框 111"/>
            <p:cNvSpPr txBox="1"/>
            <p:nvPr/>
          </p:nvSpPr>
          <p:spPr>
            <a:xfrm>
              <a:off x="3216481" y="2836418"/>
              <a:ext cx="719138" cy="5309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dirty="0">
                  <a:solidFill>
                    <a:prstClr val="white"/>
                  </a:solidFill>
                  <a:effectLst>
                    <a:outerShdw blurRad="101600" dist="50800" dir="2700000" algn="tl" rotWithShape="0">
                      <a:prstClr val="black">
                        <a:alpha val="40000"/>
                      </a:prstClr>
                    </a:outerShdw>
                  </a:effectLst>
                  <a:latin typeface="Impact" panose="020B0806030902050204" pitchFamily="34" charset="0"/>
                </a:rPr>
                <a:t>02</a:t>
              </a:r>
              <a:endParaRPr lang="zh-CN" altLang="en-US" sz="4000" dirty="0">
                <a:solidFill>
                  <a:prstClr val="white"/>
                </a:solidFill>
                <a:effectLst>
                  <a:outerShdw blurRad="101600" dist="50800" dir="2700000" algn="tl" rotWithShape="0">
                    <a:prstClr val="black">
                      <a:alpha val="40000"/>
                    </a:prstClr>
                  </a:outerShdw>
                </a:effectLst>
                <a:latin typeface="Impact" panose="020B0806030902050204" pitchFamily="34" charset="0"/>
              </a:endParaRPr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6372425" y="4558579"/>
            <a:ext cx="2252284" cy="853540"/>
            <a:chOff x="4779318" y="2786349"/>
            <a:chExt cx="1689213" cy="640155"/>
          </a:xfrm>
        </p:grpSpPr>
        <p:grpSp>
          <p:nvGrpSpPr>
            <p:cNvPr id="64" name="组合 63"/>
            <p:cNvGrpSpPr/>
            <p:nvPr/>
          </p:nvGrpSpPr>
          <p:grpSpPr>
            <a:xfrm>
              <a:off x="4779318" y="2786349"/>
              <a:ext cx="1689213" cy="640155"/>
              <a:chOff x="1947258" y="3466616"/>
              <a:chExt cx="2252284" cy="853540"/>
            </a:xfrm>
          </p:grpSpPr>
          <p:sp>
            <p:nvSpPr>
              <p:cNvPr id="66" name="矩形 65"/>
              <p:cNvSpPr/>
              <p:nvPr/>
            </p:nvSpPr>
            <p:spPr>
              <a:xfrm>
                <a:off x="1947258" y="3471751"/>
                <a:ext cx="2252284" cy="843078"/>
              </a:xfrm>
              <a:prstGeom prst="rect">
                <a:avLst/>
              </a:prstGeom>
              <a:solidFill>
                <a:srgbClr val="4B6B5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  <p:sp>
            <p:nvSpPr>
              <p:cNvPr id="67" name="矩形 66"/>
              <p:cNvSpPr/>
              <p:nvPr/>
            </p:nvSpPr>
            <p:spPr>
              <a:xfrm>
                <a:off x="1947258" y="3466616"/>
                <a:ext cx="2252284" cy="189695"/>
              </a:xfrm>
              <a:prstGeom prst="rect">
                <a:avLst/>
              </a:prstGeom>
              <a:gradFill>
                <a:gsLst>
                  <a:gs pos="65000">
                    <a:schemeClr val="tx1">
                      <a:alpha val="3000"/>
                    </a:schemeClr>
                  </a:gs>
                  <a:gs pos="0">
                    <a:schemeClr val="tx1">
                      <a:alpha val="20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  <p:sp>
            <p:nvSpPr>
              <p:cNvPr id="68" name="矩形 67"/>
              <p:cNvSpPr/>
              <p:nvPr/>
            </p:nvSpPr>
            <p:spPr>
              <a:xfrm>
                <a:off x="1947258" y="4130461"/>
                <a:ext cx="2252284" cy="189695"/>
              </a:xfrm>
              <a:prstGeom prst="rect">
                <a:avLst/>
              </a:prstGeom>
              <a:gradFill>
                <a:gsLst>
                  <a:gs pos="45000">
                    <a:schemeClr val="tx1">
                      <a:alpha val="3000"/>
                    </a:schemeClr>
                  </a:gs>
                  <a:gs pos="100000">
                    <a:schemeClr val="tx1">
                      <a:alpha val="20000"/>
                    </a:schemeClr>
                  </a:gs>
                  <a:gs pos="0">
                    <a:schemeClr val="bg1">
                      <a:alpha val="0"/>
                    </a:schemeClr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65" name="文本框 112"/>
            <p:cNvSpPr txBox="1"/>
            <p:nvPr/>
          </p:nvSpPr>
          <p:spPr>
            <a:xfrm>
              <a:off x="5264356" y="2836419"/>
              <a:ext cx="719138" cy="5309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dirty="0">
                  <a:solidFill>
                    <a:prstClr val="white"/>
                  </a:solidFill>
                  <a:effectLst>
                    <a:outerShdw blurRad="101600" dist="50800" dir="2700000" algn="tl" rotWithShape="0">
                      <a:prstClr val="black">
                        <a:alpha val="40000"/>
                      </a:prstClr>
                    </a:outerShdw>
                  </a:effectLst>
                  <a:latin typeface="Impact" panose="020B0806030902050204" pitchFamily="34" charset="0"/>
                </a:rPr>
                <a:t>03</a:t>
              </a:r>
              <a:endParaRPr lang="zh-CN" altLang="en-US" sz="4000" dirty="0">
                <a:solidFill>
                  <a:prstClr val="white"/>
                </a:solidFill>
                <a:effectLst>
                  <a:outerShdw blurRad="101600" dist="50800" dir="2700000" algn="tl" rotWithShape="0">
                    <a:prstClr val="black">
                      <a:alpha val="40000"/>
                    </a:prstClr>
                  </a:outerShdw>
                </a:effectLst>
                <a:latin typeface="Impact" panose="020B0806030902050204" pitchFamily="34" charset="0"/>
              </a:endParaRPr>
            </a:p>
          </p:txBody>
        </p:sp>
      </p:grpSp>
      <p:grpSp>
        <p:nvGrpSpPr>
          <p:cNvPr id="69" name="组合 68"/>
          <p:cNvGrpSpPr/>
          <p:nvPr/>
        </p:nvGrpSpPr>
        <p:grpSpPr>
          <a:xfrm>
            <a:off x="1076004" y="1893047"/>
            <a:ext cx="1923123" cy="596842"/>
            <a:chOff x="807003" y="1419785"/>
            <a:chExt cx="1442342" cy="447632"/>
          </a:xfrm>
        </p:grpSpPr>
        <p:grpSp>
          <p:nvGrpSpPr>
            <p:cNvPr id="70" name="组合 69"/>
            <p:cNvGrpSpPr/>
            <p:nvPr/>
          </p:nvGrpSpPr>
          <p:grpSpPr>
            <a:xfrm>
              <a:off x="872045" y="1419785"/>
              <a:ext cx="1312260" cy="447632"/>
              <a:chOff x="2198560" y="1644530"/>
              <a:chExt cx="1749680" cy="596843"/>
            </a:xfrm>
          </p:grpSpPr>
          <p:pic>
            <p:nvPicPr>
              <p:cNvPr id="72" name="图片 71"/>
              <p:cNvPicPr>
                <a:picLocks noChangeAspect="1"/>
              </p:cNvPicPr>
              <p:nvPr/>
            </p:nvPicPr>
            <p:blipFill rotWithShape="1">
              <a:blip r:embed="rId3">
                <a:grayscl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colorTemperature colorTemp="2000"/>
                        </a14:imgEffect>
                        <a14:imgEffect>
                          <a14:saturation sat="33000"/>
                        </a14:imgEffect>
                      </a14:imgLayer>
                    </a14:imgProps>
                  </a:ext>
                </a:extLst>
              </a:blip>
              <a:srcRect b="72279"/>
              <a:stretch>
                <a:fillRect/>
              </a:stretch>
            </p:blipFill>
            <p:spPr>
              <a:xfrm flipH="1">
                <a:off x="2198560" y="1644530"/>
                <a:ext cx="1749680" cy="92018"/>
              </a:xfrm>
              <a:prstGeom prst="rect">
                <a:avLst/>
              </a:prstGeom>
            </p:spPr>
          </p:pic>
          <p:pic>
            <p:nvPicPr>
              <p:cNvPr id="73" name="图片 72"/>
              <p:cNvPicPr>
                <a:picLocks noChangeAspect="1"/>
              </p:cNvPicPr>
              <p:nvPr/>
            </p:nvPicPr>
            <p:blipFill rotWithShape="1">
              <a:blip r:embed="rId3">
                <a:grayscl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colorTemperature colorTemp="2000"/>
                        </a14:imgEffect>
                        <a14:imgEffect>
                          <a14:saturation sat="33000"/>
                        </a14:imgEffect>
                      </a14:imgLayer>
                    </a14:imgProps>
                  </a:ext>
                </a:extLst>
              </a:blip>
              <a:srcRect b="72279"/>
              <a:stretch>
                <a:fillRect/>
              </a:stretch>
            </p:blipFill>
            <p:spPr>
              <a:xfrm flipH="1" flipV="1">
                <a:off x="2198560" y="2149355"/>
                <a:ext cx="1749680" cy="92018"/>
              </a:xfrm>
              <a:prstGeom prst="rect">
                <a:avLst/>
              </a:prstGeom>
            </p:spPr>
          </p:pic>
        </p:grpSp>
        <p:sp>
          <p:nvSpPr>
            <p:cNvPr id="71" name="文本框 113"/>
            <p:cNvSpPr txBox="1"/>
            <p:nvPr/>
          </p:nvSpPr>
          <p:spPr>
            <a:xfrm>
              <a:off x="807003" y="1491630"/>
              <a:ext cx="1442342" cy="3154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135" dirty="0" err="1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Roboto" panose="020B0604020202020204" charset="0"/>
                  <a:ea typeface="Roboto" panose="020B0604020202020204" charset="0"/>
                </a:rPr>
                <a:t>Tài</a:t>
              </a:r>
              <a:r>
                <a:rPr lang="en-US" altLang="zh-CN" sz="2135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Roboto" panose="020B0604020202020204" charset="0"/>
                  <a:ea typeface="Roboto" panose="020B0604020202020204" charset="0"/>
                </a:rPr>
                <a:t> </a:t>
              </a:r>
              <a:r>
                <a:rPr lang="en-US" altLang="zh-CN" sz="2135" dirty="0" err="1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Roboto" panose="020B0604020202020204" charset="0"/>
                  <a:ea typeface="Roboto" panose="020B0604020202020204" charset="0"/>
                </a:rPr>
                <a:t>khoản</a:t>
              </a:r>
              <a:endParaRPr lang="zh-CN" altLang="en-US" sz="2135" dirty="0">
                <a:solidFill>
                  <a:prstClr val="black">
                    <a:lumMod val="75000"/>
                    <a:lumOff val="25000"/>
                  </a:prstClr>
                </a:solidFill>
                <a:latin typeface="Roboto" panose="020B060402020202020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4" name="组合 73"/>
          <p:cNvGrpSpPr/>
          <p:nvPr/>
        </p:nvGrpSpPr>
        <p:grpSpPr>
          <a:xfrm>
            <a:off x="3819336" y="1893047"/>
            <a:ext cx="1923123" cy="596843"/>
            <a:chOff x="2864502" y="1419785"/>
            <a:chExt cx="1442342" cy="447632"/>
          </a:xfrm>
        </p:grpSpPr>
        <p:grpSp>
          <p:nvGrpSpPr>
            <p:cNvPr id="75" name="组合 74"/>
            <p:cNvGrpSpPr/>
            <p:nvPr/>
          </p:nvGrpSpPr>
          <p:grpSpPr>
            <a:xfrm>
              <a:off x="2930731" y="1419785"/>
              <a:ext cx="1312260" cy="447632"/>
              <a:chOff x="2198560" y="1644530"/>
              <a:chExt cx="1749680" cy="596843"/>
            </a:xfrm>
          </p:grpSpPr>
          <p:pic>
            <p:nvPicPr>
              <p:cNvPr id="77" name="图片 76"/>
              <p:cNvPicPr>
                <a:picLocks noChangeAspect="1"/>
              </p:cNvPicPr>
              <p:nvPr/>
            </p:nvPicPr>
            <p:blipFill rotWithShape="1">
              <a:blip r:embed="rId3">
                <a:grayscl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colorTemperature colorTemp="2000"/>
                        </a14:imgEffect>
                        <a14:imgEffect>
                          <a14:saturation sat="33000"/>
                        </a14:imgEffect>
                      </a14:imgLayer>
                    </a14:imgProps>
                  </a:ext>
                </a:extLst>
              </a:blip>
              <a:srcRect b="72279"/>
              <a:stretch>
                <a:fillRect/>
              </a:stretch>
            </p:blipFill>
            <p:spPr>
              <a:xfrm flipH="1">
                <a:off x="2198560" y="1644530"/>
                <a:ext cx="1749680" cy="92018"/>
              </a:xfrm>
              <a:prstGeom prst="rect">
                <a:avLst/>
              </a:prstGeom>
            </p:spPr>
          </p:pic>
          <p:pic>
            <p:nvPicPr>
              <p:cNvPr id="78" name="图片 77"/>
              <p:cNvPicPr>
                <a:picLocks noChangeAspect="1"/>
              </p:cNvPicPr>
              <p:nvPr/>
            </p:nvPicPr>
            <p:blipFill rotWithShape="1">
              <a:blip r:embed="rId3">
                <a:grayscl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colorTemperature colorTemp="2000"/>
                        </a14:imgEffect>
                        <a14:imgEffect>
                          <a14:saturation sat="33000"/>
                        </a14:imgEffect>
                      </a14:imgLayer>
                    </a14:imgProps>
                  </a:ext>
                </a:extLst>
              </a:blip>
              <a:srcRect b="72279"/>
              <a:stretch>
                <a:fillRect/>
              </a:stretch>
            </p:blipFill>
            <p:spPr>
              <a:xfrm flipH="1" flipV="1">
                <a:off x="2198560" y="2149355"/>
                <a:ext cx="1749680" cy="92018"/>
              </a:xfrm>
              <a:prstGeom prst="rect">
                <a:avLst/>
              </a:prstGeom>
            </p:spPr>
          </p:pic>
        </p:grpSp>
        <p:sp>
          <p:nvSpPr>
            <p:cNvPr id="76" name="文本框 114"/>
            <p:cNvSpPr txBox="1"/>
            <p:nvPr/>
          </p:nvSpPr>
          <p:spPr>
            <a:xfrm>
              <a:off x="2864502" y="1503652"/>
              <a:ext cx="1442342" cy="3154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135" dirty="0" err="1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Roboto" panose="020B0604020202020204" charset="0"/>
                  <a:ea typeface="Roboto" panose="020B0604020202020204" charset="0"/>
                </a:rPr>
                <a:t>Sản</a:t>
              </a:r>
              <a:r>
                <a:rPr lang="en-US" altLang="zh-CN" sz="2135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Roboto" panose="020B0604020202020204" charset="0"/>
                  <a:ea typeface="Roboto" panose="020B0604020202020204" charset="0"/>
                </a:rPr>
                <a:t> </a:t>
              </a:r>
              <a:r>
                <a:rPr lang="en-US" altLang="zh-CN" sz="2135" dirty="0" err="1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Roboto" panose="020B0604020202020204" charset="0"/>
                  <a:ea typeface="Roboto" panose="020B0604020202020204" charset="0"/>
                </a:rPr>
                <a:t>phẩm</a:t>
              </a:r>
              <a:endParaRPr lang="zh-CN" altLang="en-US" sz="2135" dirty="0">
                <a:solidFill>
                  <a:prstClr val="black">
                    <a:lumMod val="75000"/>
                    <a:lumOff val="25000"/>
                  </a:prstClr>
                </a:solidFill>
                <a:latin typeface="Roboto" panose="020B060402020202020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9" name="组合 78"/>
          <p:cNvGrpSpPr/>
          <p:nvPr/>
        </p:nvGrpSpPr>
        <p:grpSpPr>
          <a:xfrm>
            <a:off x="6524459" y="1893047"/>
            <a:ext cx="1923123" cy="596843"/>
            <a:chOff x="4893344" y="1419785"/>
            <a:chExt cx="1442342" cy="447632"/>
          </a:xfrm>
        </p:grpSpPr>
        <p:grpSp>
          <p:nvGrpSpPr>
            <p:cNvPr id="80" name="组合 79"/>
            <p:cNvGrpSpPr/>
            <p:nvPr/>
          </p:nvGrpSpPr>
          <p:grpSpPr>
            <a:xfrm>
              <a:off x="4958386" y="1419785"/>
              <a:ext cx="1312260" cy="447632"/>
              <a:chOff x="2198560" y="1644530"/>
              <a:chExt cx="1749680" cy="596843"/>
            </a:xfrm>
          </p:grpSpPr>
          <p:pic>
            <p:nvPicPr>
              <p:cNvPr id="82" name="图片 81"/>
              <p:cNvPicPr>
                <a:picLocks noChangeAspect="1"/>
              </p:cNvPicPr>
              <p:nvPr/>
            </p:nvPicPr>
            <p:blipFill rotWithShape="1">
              <a:blip r:embed="rId3">
                <a:grayscl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colorTemperature colorTemp="2000"/>
                        </a14:imgEffect>
                        <a14:imgEffect>
                          <a14:saturation sat="33000"/>
                        </a14:imgEffect>
                      </a14:imgLayer>
                    </a14:imgProps>
                  </a:ext>
                </a:extLst>
              </a:blip>
              <a:srcRect b="72279"/>
              <a:stretch>
                <a:fillRect/>
              </a:stretch>
            </p:blipFill>
            <p:spPr>
              <a:xfrm flipH="1">
                <a:off x="2198560" y="1644530"/>
                <a:ext cx="1749680" cy="92018"/>
              </a:xfrm>
              <a:prstGeom prst="rect">
                <a:avLst/>
              </a:prstGeom>
            </p:spPr>
          </p:pic>
          <p:pic>
            <p:nvPicPr>
              <p:cNvPr id="83" name="图片 82"/>
              <p:cNvPicPr>
                <a:picLocks noChangeAspect="1"/>
              </p:cNvPicPr>
              <p:nvPr/>
            </p:nvPicPr>
            <p:blipFill rotWithShape="1">
              <a:blip r:embed="rId3">
                <a:grayscl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colorTemperature colorTemp="2000"/>
                        </a14:imgEffect>
                        <a14:imgEffect>
                          <a14:saturation sat="33000"/>
                        </a14:imgEffect>
                      </a14:imgLayer>
                    </a14:imgProps>
                  </a:ext>
                </a:extLst>
              </a:blip>
              <a:srcRect b="72279"/>
              <a:stretch>
                <a:fillRect/>
              </a:stretch>
            </p:blipFill>
            <p:spPr>
              <a:xfrm flipH="1" flipV="1">
                <a:off x="2198560" y="2149355"/>
                <a:ext cx="1749680" cy="92018"/>
              </a:xfrm>
              <a:prstGeom prst="rect">
                <a:avLst/>
              </a:prstGeom>
            </p:spPr>
          </p:pic>
        </p:grpSp>
        <p:sp>
          <p:nvSpPr>
            <p:cNvPr id="81" name="文本框 115"/>
            <p:cNvSpPr txBox="1"/>
            <p:nvPr/>
          </p:nvSpPr>
          <p:spPr>
            <a:xfrm>
              <a:off x="4893344" y="1503652"/>
              <a:ext cx="1442342" cy="3154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135" dirty="0" err="1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Roboto" panose="020B0604020202020204" charset="0"/>
                  <a:ea typeface="Roboto" panose="020B0604020202020204" charset="0"/>
                </a:rPr>
                <a:t>Đặt</a:t>
              </a:r>
              <a:r>
                <a:rPr lang="en-US" altLang="zh-CN" sz="2135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Roboto" panose="020B0604020202020204" charset="0"/>
                  <a:ea typeface="Roboto" panose="020B0604020202020204" charset="0"/>
                </a:rPr>
                <a:t> </a:t>
              </a:r>
              <a:r>
                <a:rPr lang="en-US" altLang="zh-CN" sz="2135" dirty="0" err="1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Roboto" panose="020B0604020202020204" charset="0"/>
                  <a:ea typeface="Roboto" panose="020B0604020202020204" charset="0"/>
                </a:rPr>
                <a:t>hàng</a:t>
              </a:r>
              <a:endParaRPr lang="zh-CN" altLang="en-US" sz="2135" dirty="0">
                <a:solidFill>
                  <a:prstClr val="black">
                    <a:lumMod val="75000"/>
                    <a:lumOff val="25000"/>
                  </a:prstClr>
                </a:solidFill>
                <a:latin typeface="Roboto" panose="020B0604020202020204" charset="0"/>
                <a:ea typeface="微软雅黑" panose="020B0503020204020204" pitchFamily="34" charset="-122"/>
              </a:endParaRPr>
            </a:p>
          </p:txBody>
        </p:sp>
      </p:grpSp>
      <p:sp>
        <p:nvSpPr>
          <p:cNvPr id="84" name="文本框 116"/>
          <p:cNvSpPr txBox="1"/>
          <p:nvPr/>
        </p:nvSpPr>
        <p:spPr>
          <a:xfrm>
            <a:off x="1076004" y="2468893"/>
            <a:ext cx="257285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1600" dirty="0" err="1" smtClean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B0604020202020204" charset="0"/>
                <a:ea typeface="Roboto" panose="020B0604020202020204" charset="0"/>
              </a:rPr>
              <a:t>Đăng</a:t>
            </a:r>
            <a:r>
              <a:rPr lang="en-US" altLang="zh-CN" sz="16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US" altLang="zh-CN" sz="1600" dirty="0" err="1" smtClean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B0604020202020204" charset="0"/>
                <a:ea typeface="Roboto" panose="020B0604020202020204" charset="0"/>
              </a:rPr>
              <a:t>ký</a:t>
            </a:r>
            <a:r>
              <a:rPr lang="en-US" altLang="zh-CN" sz="16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B0604020202020204" charset="0"/>
                <a:ea typeface="Roboto" panose="020B0604020202020204" charset="0"/>
              </a:rPr>
              <a:t>,</a:t>
            </a:r>
            <a:endParaRPr lang="en-US" altLang="zh-CN" sz="1600" dirty="0">
              <a:solidFill>
                <a:prstClr val="black">
                  <a:lumMod val="65000"/>
                  <a:lumOff val="35000"/>
                </a:prstClr>
              </a:solidFill>
              <a:latin typeface="Roboto" panose="020B0604020202020204" charset="0"/>
              <a:ea typeface="Roboto" panose="020B0604020202020204" charset="0"/>
            </a:endParaRPr>
          </a:p>
          <a:p>
            <a:pPr algn="just"/>
            <a:r>
              <a:rPr lang="en-US" altLang="zh-CN" sz="1600" dirty="0" err="1" smtClean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B0604020202020204" charset="0"/>
                <a:ea typeface="Roboto" panose="020B0604020202020204" charset="0"/>
              </a:rPr>
              <a:t>Đăng</a:t>
            </a:r>
            <a:r>
              <a:rPr lang="en-US" altLang="zh-CN" sz="16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US" altLang="zh-CN" sz="1600" dirty="0" err="1" smtClean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B0604020202020204" charset="0"/>
                <a:ea typeface="Roboto" panose="020B0604020202020204" charset="0"/>
              </a:rPr>
              <a:t>nhập</a:t>
            </a:r>
            <a:r>
              <a:rPr lang="en-US" altLang="zh-CN" sz="16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B0604020202020204" charset="0"/>
                <a:ea typeface="Roboto" panose="020B0604020202020204" charset="0"/>
              </a:rPr>
              <a:t>,</a:t>
            </a:r>
            <a:endParaRPr lang="en-US" altLang="zh-CN" sz="1600" dirty="0">
              <a:solidFill>
                <a:prstClr val="black">
                  <a:lumMod val="65000"/>
                  <a:lumOff val="35000"/>
                </a:prstClr>
              </a:solidFill>
              <a:latin typeface="Roboto" panose="020B0604020202020204" charset="0"/>
              <a:ea typeface="Roboto" panose="020B0604020202020204" charset="0"/>
            </a:endParaRPr>
          </a:p>
          <a:p>
            <a:pPr algn="just"/>
            <a:r>
              <a:rPr lang="en-US" altLang="zh-CN" sz="16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B0604020202020204" charset="0"/>
                <a:ea typeface="Roboto" panose="020B0604020202020204" charset="0"/>
              </a:rPr>
              <a:t>Reset password,</a:t>
            </a:r>
          </a:p>
          <a:p>
            <a:pPr algn="just"/>
            <a:r>
              <a:rPr lang="en-US" altLang="zh-CN" sz="1600" dirty="0" err="1" smtClean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B0604020202020204" charset="0"/>
                <a:ea typeface="Roboto" panose="020B0604020202020204" charset="0"/>
              </a:rPr>
              <a:t>Xem</a:t>
            </a:r>
            <a:r>
              <a:rPr lang="en-US" altLang="zh-CN" sz="16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US" altLang="zh-CN" sz="1600" dirty="0" err="1" smtClean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B0604020202020204" charset="0"/>
                <a:ea typeface="Roboto" panose="020B0604020202020204" charset="0"/>
              </a:rPr>
              <a:t>lịch</a:t>
            </a:r>
            <a:r>
              <a:rPr lang="en-US" altLang="zh-CN" sz="16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US" altLang="zh-CN" sz="1600" dirty="0" err="1" smtClean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B0604020202020204" charset="0"/>
                <a:ea typeface="Roboto" panose="020B0604020202020204" charset="0"/>
              </a:rPr>
              <a:t>sử</a:t>
            </a:r>
            <a:r>
              <a:rPr lang="en-US" altLang="zh-CN" sz="16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US" altLang="zh-CN" sz="1600" dirty="0" err="1" smtClean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B0604020202020204" charset="0"/>
                <a:ea typeface="Roboto" panose="020B0604020202020204" charset="0"/>
              </a:rPr>
              <a:t>hóa</a:t>
            </a:r>
            <a:r>
              <a:rPr lang="en-US" altLang="zh-CN" sz="16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US" altLang="zh-CN" sz="1600" dirty="0" err="1" smtClean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B0604020202020204" charset="0"/>
                <a:ea typeface="Roboto" panose="020B0604020202020204" charset="0"/>
              </a:rPr>
              <a:t>đơn</a:t>
            </a:r>
            <a:endParaRPr lang="en-US" altLang="zh-CN" sz="1600" dirty="0" smtClean="0">
              <a:solidFill>
                <a:prstClr val="black">
                  <a:lumMod val="65000"/>
                  <a:lumOff val="35000"/>
                </a:prstClr>
              </a:solidFill>
              <a:latin typeface="Roboto" panose="020B0604020202020204" charset="0"/>
              <a:ea typeface="Roboto" panose="020B0604020202020204" charset="0"/>
            </a:endParaRPr>
          </a:p>
          <a:p>
            <a:pPr algn="just"/>
            <a:endParaRPr lang="en-US" altLang="zh-CN" sz="1600" dirty="0" smtClean="0">
              <a:solidFill>
                <a:prstClr val="black">
                  <a:lumMod val="65000"/>
                  <a:lumOff val="35000"/>
                </a:prstClr>
              </a:solidFill>
              <a:latin typeface="Roboto" panose="020B0604020202020204" charset="0"/>
              <a:ea typeface="Roboto" panose="020B0604020202020204" charset="0"/>
            </a:endParaRPr>
          </a:p>
          <a:p>
            <a:pPr algn="just"/>
            <a:endParaRPr lang="en-US" altLang="zh-CN" sz="1600" dirty="0" smtClean="0">
              <a:solidFill>
                <a:prstClr val="black">
                  <a:lumMod val="65000"/>
                  <a:lumOff val="35000"/>
                </a:prstClr>
              </a:solidFill>
              <a:latin typeface="Roboto" panose="020B0604020202020204" charset="0"/>
              <a:ea typeface="Roboto" panose="020B0604020202020204" charset="0"/>
            </a:endParaRPr>
          </a:p>
          <a:p>
            <a:pPr algn="just"/>
            <a:endParaRPr lang="en-US" altLang="zh-CN" sz="1600" dirty="0">
              <a:solidFill>
                <a:prstClr val="black">
                  <a:lumMod val="65000"/>
                  <a:lumOff val="35000"/>
                </a:prstClr>
              </a:solidFill>
              <a:latin typeface="Roboto" panose="020B0604020202020204" charset="0"/>
              <a:ea typeface="Roboto" panose="020B0604020202020204" charset="0"/>
            </a:endParaRPr>
          </a:p>
          <a:p>
            <a:pPr algn="just"/>
            <a:endParaRPr lang="zh-CN" altLang="en-US" sz="1600" dirty="0" smtClean="0">
              <a:solidFill>
                <a:prstClr val="black">
                  <a:lumMod val="65000"/>
                  <a:lumOff val="35000"/>
                </a:prstClr>
              </a:solidFill>
              <a:latin typeface="Roboto" panose="020B0604020202020204" charset="0"/>
              <a:ea typeface="微软雅黑" panose="020B0503020204020204" pitchFamily="34" charset="-122"/>
            </a:endParaRPr>
          </a:p>
          <a:p>
            <a:pPr algn="ctr"/>
            <a:endParaRPr lang="zh-CN" altLang="en-US" sz="1200" dirty="0">
              <a:solidFill>
                <a:prstClr val="black">
                  <a:lumMod val="65000"/>
                  <a:lumOff val="3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5" name="文本框 117"/>
          <p:cNvSpPr txBox="1"/>
          <p:nvPr/>
        </p:nvSpPr>
        <p:spPr>
          <a:xfrm>
            <a:off x="3744046" y="2468893"/>
            <a:ext cx="217899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1600" dirty="0" err="1" smtClean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B0604020202020204" charset="0"/>
                <a:ea typeface="Roboto" panose="020B0604020202020204" charset="0"/>
              </a:rPr>
              <a:t>Danh</a:t>
            </a:r>
            <a:r>
              <a:rPr lang="en-US" altLang="zh-CN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US" altLang="zh-CN" sz="1600" dirty="0" err="1" smtClean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B0604020202020204" charset="0"/>
                <a:ea typeface="Roboto" panose="020B0604020202020204" charset="0"/>
              </a:rPr>
              <a:t>sách</a:t>
            </a:r>
            <a:r>
              <a:rPr lang="en-US" altLang="zh-CN" sz="16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US" altLang="zh-CN" sz="1600" dirty="0" err="1" smtClean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B0604020202020204" charset="0"/>
                <a:ea typeface="Roboto" panose="020B0604020202020204" charset="0"/>
              </a:rPr>
              <a:t>sản</a:t>
            </a:r>
            <a:r>
              <a:rPr lang="en-US" altLang="zh-CN" sz="16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US" altLang="zh-CN" sz="1600" dirty="0" err="1" smtClean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B0604020202020204" charset="0"/>
                <a:ea typeface="Roboto" panose="020B0604020202020204" charset="0"/>
              </a:rPr>
              <a:t>phẩm</a:t>
            </a:r>
            <a:r>
              <a:rPr lang="en-US" altLang="zh-CN" sz="16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B0604020202020204" charset="0"/>
                <a:ea typeface="Roboto" panose="020B0604020202020204" charset="0"/>
              </a:rPr>
              <a:t>,</a:t>
            </a:r>
          </a:p>
          <a:p>
            <a:pPr algn="just"/>
            <a:r>
              <a:rPr lang="en-US" altLang="zh-CN" sz="1600" dirty="0" err="1" smtClean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B0604020202020204" charset="0"/>
                <a:ea typeface="Roboto" panose="020B0604020202020204" charset="0"/>
              </a:rPr>
              <a:t>Tìm</a:t>
            </a:r>
            <a:r>
              <a:rPr lang="en-US" altLang="zh-CN" sz="16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US" altLang="zh-CN" sz="1600" dirty="0" err="1" smtClean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B0604020202020204" charset="0"/>
                <a:ea typeface="Roboto" panose="020B0604020202020204" charset="0"/>
              </a:rPr>
              <a:t>kiếm</a:t>
            </a:r>
            <a:r>
              <a:rPr lang="en-US" altLang="zh-CN" sz="16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US" altLang="zh-CN" sz="1600" dirty="0" err="1" smtClean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B0604020202020204" charset="0"/>
                <a:ea typeface="Roboto" panose="020B0604020202020204" charset="0"/>
              </a:rPr>
              <a:t>sản</a:t>
            </a:r>
            <a:r>
              <a:rPr lang="en-US" altLang="zh-CN" sz="16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US" altLang="zh-CN" sz="1600" dirty="0" err="1" smtClean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B0604020202020204" charset="0"/>
                <a:ea typeface="Roboto" panose="020B0604020202020204" charset="0"/>
              </a:rPr>
              <a:t>phẩm</a:t>
            </a:r>
            <a:r>
              <a:rPr lang="en-US" altLang="zh-CN" sz="16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B0604020202020204" charset="0"/>
                <a:ea typeface="Roboto" panose="020B0604020202020204" charset="0"/>
              </a:rPr>
              <a:t>,</a:t>
            </a:r>
          </a:p>
          <a:p>
            <a:pPr algn="just"/>
            <a:r>
              <a:rPr lang="en-US" altLang="zh-CN" sz="1600" dirty="0" err="1" smtClean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B0604020202020204" charset="0"/>
                <a:ea typeface="Roboto" panose="020B0604020202020204" charset="0"/>
              </a:rPr>
              <a:t>Duyệt</a:t>
            </a:r>
            <a:r>
              <a:rPr lang="en-US" altLang="zh-CN" sz="16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US" altLang="zh-CN" sz="1600" dirty="0" err="1" smtClean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B0604020202020204" charset="0"/>
                <a:ea typeface="Roboto" panose="020B0604020202020204" charset="0"/>
              </a:rPr>
              <a:t>sản</a:t>
            </a:r>
            <a:r>
              <a:rPr lang="en-US" altLang="zh-CN" sz="16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US" altLang="zh-CN" sz="1600" dirty="0" err="1" smtClean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B0604020202020204" charset="0"/>
                <a:ea typeface="Roboto" panose="020B0604020202020204" charset="0"/>
              </a:rPr>
              <a:t>phẩm</a:t>
            </a:r>
            <a:r>
              <a:rPr lang="en-US" altLang="zh-CN" sz="16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B0604020202020204" charset="0"/>
                <a:ea typeface="Roboto" panose="020B0604020202020204" charset="0"/>
              </a:rPr>
              <a:t>,</a:t>
            </a:r>
          </a:p>
          <a:p>
            <a:pPr algn="just"/>
            <a:r>
              <a:rPr lang="en-US" altLang="zh-CN" sz="1600" dirty="0" err="1" smtClean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B0604020202020204" charset="0"/>
                <a:ea typeface="Roboto" panose="020B0604020202020204" charset="0"/>
              </a:rPr>
              <a:t>Khuyến</a:t>
            </a:r>
            <a:r>
              <a:rPr lang="en-US" altLang="zh-CN" sz="16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US" altLang="zh-CN" sz="1600" dirty="0" err="1" smtClean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B0604020202020204" charset="0"/>
                <a:ea typeface="Roboto" panose="020B0604020202020204" charset="0"/>
              </a:rPr>
              <a:t>mãi</a:t>
            </a:r>
            <a:endParaRPr lang="en-US" altLang="zh-CN" sz="1600" dirty="0" smtClean="0">
              <a:solidFill>
                <a:prstClr val="black">
                  <a:lumMod val="65000"/>
                  <a:lumOff val="35000"/>
                </a:prstClr>
              </a:solidFill>
              <a:latin typeface="Roboto" panose="020B0604020202020204" charset="0"/>
              <a:ea typeface="Roboto" panose="020B0604020202020204" charset="0"/>
            </a:endParaRPr>
          </a:p>
          <a:p>
            <a:pPr algn="just"/>
            <a:endParaRPr lang="en-US" altLang="zh-CN" sz="1600" dirty="0" smtClean="0">
              <a:solidFill>
                <a:prstClr val="black">
                  <a:lumMod val="65000"/>
                  <a:lumOff val="35000"/>
                </a:prstClr>
              </a:solidFill>
              <a:latin typeface="Roboto" panose="020B0604020202020204" charset="0"/>
              <a:ea typeface="Roboto" panose="020B0604020202020204" charset="0"/>
            </a:endParaRPr>
          </a:p>
          <a:p>
            <a:pPr algn="just"/>
            <a:endParaRPr lang="en-US" altLang="zh-CN" sz="1600" dirty="0" smtClean="0">
              <a:solidFill>
                <a:prstClr val="black">
                  <a:lumMod val="65000"/>
                  <a:lumOff val="35000"/>
                </a:prstClr>
              </a:solidFill>
              <a:latin typeface="Roboto" panose="020B0604020202020204" charset="0"/>
              <a:ea typeface="Roboto" panose="020B0604020202020204" charset="0"/>
            </a:endParaRPr>
          </a:p>
          <a:p>
            <a:pPr algn="just"/>
            <a:endParaRPr lang="zh-CN" altLang="en-US" sz="1200" dirty="0" smtClean="0">
              <a:solidFill>
                <a:prstClr val="black">
                  <a:lumMod val="65000"/>
                  <a:lumOff val="35000"/>
                </a:prstClr>
              </a:solidFill>
              <a:latin typeface="Roboto" panose="020B0604020202020204" charset="0"/>
              <a:ea typeface="微软雅黑" panose="020B0503020204020204" pitchFamily="34" charset="-122"/>
            </a:endParaRPr>
          </a:p>
          <a:p>
            <a:pPr algn="just"/>
            <a:endParaRPr lang="zh-CN" altLang="en-US" sz="1200" dirty="0">
              <a:solidFill>
                <a:prstClr val="black">
                  <a:lumMod val="65000"/>
                  <a:lumOff val="3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6" name="文本框 118"/>
          <p:cNvSpPr txBox="1"/>
          <p:nvPr/>
        </p:nvSpPr>
        <p:spPr>
          <a:xfrm>
            <a:off x="6582200" y="2468893"/>
            <a:ext cx="1928273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1600" dirty="0" err="1" smtClean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B0604020202020204" charset="0"/>
                <a:ea typeface="Roboto" panose="020B0604020202020204" charset="0"/>
              </a:rPr>
              <a:t>Thêm</a:t>
            </a:r>
            <a:r>
              <a:rPr lang="en-US" altLang="zh-CN" sz="16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US" altLang="zh-CN" sz="1600" dirty="0" err="1" smtClean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B0604020202020204" charset="0"/>
                <a:ea typeface="Roboto" panose="020B0604020202020204" charset="0"/>
              </a:rPr>
              <a:t>giỏ</a:t>
            </a:r>
            <a:r>
              <a:rPr lang="en-US" altLang="zh-CN" sz="16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US" altLang="zh-CN" sz="1600" dirty="0" err="1" smtClean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B0604020202020204" charset="0"/>
                <a:ea typeface="Roboto" panose="020B0604020202020204" charset="0"/>
              </a:rPr>
              <a:t>hàng</a:t>
            </a:r>
            <a:r>
              <a:rPr lang="en-US" altLang="zh-CN" sz="16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B0604020202020204" charset="0"/>
                <a:ea typeface="Roboto" panose="020B0604020202020204" charset="0"/>
              </a:rPr>
              <a:t>,</a:t>
            </a:r>
          </a:p>
          <a:p>
            <a:pPr algn="just"/>
            <a:r>
              <a:rPr lang="en-US" altLang="zh-CN" sz="1600" dirty="0" err="1" smtClean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B0604020202020204" charset="0"/>
                <a:ea typeface="Roboto" panose="020B0604020202020204" charset="0"/>
              </a:rPr>
              <a:t>Sửa</a:t>
            </a:r>
            <a:r>
              <a:rPr lang="en-US" altLang="zh-CN" sz="16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B0604020202020204" charset="0"/>
                <a:ea typeface="Roboto" panose="020B0604020202020204" charset="0"/>
              </a:rPr>
              <a:t>, </a:t>
            </a:r>
            <a:r>
              <a:rPr lang="en-US" altLang="zh-CN" sz="1600" dirty="0" err="1" smtClean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B0604020202020204" charset="0"/>
                <a:ea typeface="Roboto" panose="020B0604020202020204" charset="0"/>
              </a:rPr>
              <a:t>xóa</a:t>
            </a:r>
            <a:r>
              <a:rPr lang="en-US" altLang="zh-CN" sz="16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US" altLang="zh-CN" sz="1600" dirty="0" err="1" smtClean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B0604020202020204" charset="0"/>
                <a:ea typeface="Roboto" panose="020B0604020202020204" charset="0"/>
              </a:rPr>
              <a:t>giỏ</a:t>
            </a:r>
            <a:r>
              <a:rPr lang="en-US" altLang="zh-CN" sz="16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US" altLang="zh-CN" sz="1600" dirty="0" err="1" smtClean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B0604020202020204" charset="0"/>
                <a:ea typeface="Roboto" panose="020B0604020202020204" charset="0"/>
              </a:rPr>
              <a:t>hàng</a:t>
            </a:r>
            <a:r>
              <a:rPr lang="en-US" altLang="zh-CN" sz="16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B0604020202020204" charset="0"/>
                <a:ea typeface="Roboto" panose="020B0604020202020204" charset="0"/>
              </a:rPr>
              <a:t>,</a:t>
            </a:r>
          </a:p>
          <a:p>
            <a:pPr algn="just"/>
            <a:r>
              <a:rPr lang="en-US" altLang="zh-CN" sz="1600" dirty="0" err="1" smtClean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B0604020202020204" charset="0"/>
                <a:ea typeface="Roboto" panose="020B0604020202020204" charset="0"/>
              </a:rPr>
              <a:t>Đặt</a:t>
            </a:r>
            <a:r>
              <a:rPr lang="en-US" altLang="zh-CN" sz="16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US" altLang="zh-CN" sz="1600" dirty="0" err="1" smtClean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B0604020202020204" charset="0"/>
                <a:ea typeface="Roboto" panose="020B0604020202020204" charset="0"/>
              </a:rPr>
              <a:t>hàng</a:t>
            </a:r>
            <a:r>
              <a:rPr lang="en-US" altLang="zh-CN" sz="16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B0604020202020204" charset="0"/>
                <a:ea typeface="Roboto" panose="020B0604020202020204" charset="0"/>
              </a:rPr>
              <a:t>,</a:t>
            </a:r>
          </a:p>
          <a:p>
            <a:pPr algn="just"/>
            <a:r>
              <a:rPr lang="en-US" altLang="zh-CN" sz="1600" dirty="0" err="1" smtClean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B0604020202020204" charset="0"/>
                <a:ea typeface="Roboto" panose="020B0604020202020204" charset="0"/>
              </a:rPr>
              <a:t>Thanh</a:t>
            </a:r>
            <a:r>
              <a:rPr lang="en-US" altLang="zh-CN" sz="16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US" altLang="zh-CN" sz="1600" dirty="0" err="1" smtClean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B0604020202020204" charset="0"/>
                <a:ea typeface="Roboto" panose="020B0604020202020204" charset="0"/>
              </a:rPr>
              <a:t>toán</a:t>
            </a:r>
            <a:r>
              <a:rPr lang="en-US" altLang="zh-CN" sz="16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US" altLang="zh-CN" sz="1600" dirty="0" err="1" smtClean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B0604020202020204" charset="0"/>
                <a:ea typeface="Roboto" panose="020B0604020202020204" charset="0"/>
              </a:rPr>
              <a:t>Paypal</a:t>
            </a:r>
            <a:endParaRPr lang="en-US" altLang="zh-CN" sz="1600" dirty="0" smtClean="0">
              <a:solidFill>
                <a:prstClr val="black">
                  <a:lumMod val="65000"/>
                  <a:lumOff val="35000"/>
                </a:prstClr>
              </a:solidFill>
              <a:latin typeface="Roboto" panose="020B0604020202020204" charset="0"/>
              <a:ea typeface="Roboto" panose="020B0604020202020204" charset="0"/>
            </a:endParaRPr>
          </a:p>
          <a:p>
            <a:pPr algn="just"/>
            <a:endParaRPr lang="zh-CN" altLang="en-US" sz="1200" dirty="0">
              <a:solidFill>
                <a:prstClr val="black">
                  <a:lumMod val="65000"/>
                  <a:lumOff val="3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5" name="圆角矩形 94"/>
          <p:cNvSpPr/>
          <p:nvPr/>
        </p:nvSpPr>
        <p:spPr>
          <a:xfrm>
            <a:off x="9124303" y="1604798"/>
            <a:ext cx="2252284" cy="4374039"/>
          </a:xfrm>
          <a:prstGeom prst="roundRect">
            <a:avLst>
              <a:gd name="adj" fmla="val 10535"/>
            </a:avLst>
          </a:prstGeom>
          <a:solidFill>
            <a:srgbClr val="F7F7F7"/>
          </a:solidFill>
          <a:ln w="1905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2700000" scaled="1"/>
              <a:tileRect/>
            </a:gradFill>
          </a:ln>
          <a:effectLst>
            <a:outerShdw blurRad="177800" dist="889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prstClr val="white"/>
              </a:solidFill>
            </a:endParaRPr>
          </a:p>
        </p:txBody>
      </p:sp>
      <p:grpSp>
        <p:nvGrpSpPr>
          <p:cNvPr id="96" name="组合 95"/>
          <p:cNvGrpSpPr/>
          <p:nvPr/>
        </p:nvGrpSpPr>
        <p:grpSpPr>
          <a:xfrm>
            <a:off x="8421945" y="2000195"/>
            <a:ext cx="926499" cy="158012"/>
            <a:chOff x="4111386" y="2043778"/>
            <a:chExt cx="926499" cy="158012"/>
          </a:xfrm>
        </p:grpSpPr>
        <p:grpSp>
          <p:nvGrpSpPr>
            <p:cNvPr id="97" name="组合 96"/>
            <p:cNvGrpSpPr/>
            <p:nvPr/>
          </p:nvGrpSpPr>
          <p:grpSpPr>
            <a:xfrm>
              <a:off x="4879875" y="2043778"/>
              <a:ext cx="158010" cy="158012"/>
              <a:chOff x="4486616" y="3001075"/>
              <a:chExt cx="274695" cy="274699"/>
            </a:xfrm>
          </p:grpSpPr>
          <p:sp>
            <p:nvSpPr>
              <p:cNvPr id="103" name="椭圆 102"/>
              <p:cNvSpPr/>
              <p:nvPr/>
            </p:nvSpPr>
            <p:spPr>
              <a:xfrm rot="16200000">
                <a:off x="4486614" y="3001077"/>
                <a:ext cx="274699" cy="274695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  <p:sp>
            <p:nvSpPr>
              <p:cNvPr id="104" name="椭圆 103"/>
              <p:cNvSpPr/>
              <p:nvPr/>
            </p:nvSpPr>
            <p:spPr>
              <a:xfrm rot="16200000">
                <a:off x="4511585" y="3026055"/>
                <a:ext cx="224753" cy="224751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98" name="组合 97"/>
            <p:cNvGrpSpPr/>
            <p:nvPr/>
          </p:nvGrpSpPr>
          <p:grpSpPr>
            <a:xfrm>
              <a:off x="4111386" y="2043778"/>
              <a:ext cx="158010" cy="158012"/>
              <a:chOff x="4486616" y="3001075"/>
              <a:chExt cx="274695" cy="274699"/>
            </a:xfrm>
          </p:grpSpPr>
          <p:sp>
            <p:nvSpPr>
              <p:cNvPr id="101" name="椭圆 100"/>
              <p:cNvSpPr/>
              <p:nvPr/>
            </p:nvSpPr>
            <p:spPr>
              <a:xfrm rot="16200000">
                <a:off x="4486614" y="3001077"/>
                <a:ext cx="274699" cy="274695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  <p:sp>
            <p:nvSpPr>
              <p:cNvPr id="102" name="椭圆 101"/>
              <p:cNvSpPr/>
              <p:nvPr/>
            </p:nvSpPr>
            <p:spPr>
              <a:xfrm rot="16200000">
                <a:off x="4511585" y="3026055"/>
                <a:ext cx="224753" cy="224751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99" name="圆角矩形 98"/>
            <p:cNvSpPr/>
            <p:nvPr/>
          </p:nvSpPr>
          <p:spPr>
            <a:xfrm rot="16200000" flipH="1" flipV="1">
              <a:off x="4563173" y="1773812"/>
              <a:ext cx="22409" cy="748925"/>
            </a:xfrm>
            <a:prstGeom prst="roundRect">
              <a:avLst>
                <a:gd name="adj" fmla="val 50000"/>
              </a:avLst>
            </a:prstGeom>
            <a:gradFill>
              <a:gsLst>
                <a:gs pos="74000">
                  <a:schemeClr val="bg1"/>
                </a:gs>
                <a:gs pos="52000">
                  <a:schemeClr val="bg1">
                    <a:lumMod val="85000"/>
                  </a:schemeClr>
                </a:gs>
                <a:gs pos="23000">
                  <a:schemeClr val="bg1">
                    <a:lumMod val="65000"/>
                  </a:schemeClr>
                </a:gs>
                <a:gs pos="0">
                  <a:schemeClr val="bg1">
                    <a:lumMod val="50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1"/>
            </a:gradFill>
            <a:ln w="9525">
              <a:gradFill flip="none" rotWithShape="1">
                <a:gsLst>
                  <a:gs pos="0">
                    <a:schemeClr val="bg1">
                      <a:lumMod val="65000"/>
                    </a:schemeClr>
                  </a:gs>
                  <a:gs pos="44000">
                    <a:schemeClr val="bg1">
                      <a:lumMod val="75000"/>
                    </a:schemeClr>
                  </a:gs>
                  <a:gs pos="78000">
                    <a:schemeClr val="bg1"/>
                  </a:gs>
                  <a:gs pos="61000">
                    <a:schemeClr val="bg1">
                      <a:lumMod val="10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0"/>
                <a:tileRect/>
              </a:gradFill>
            </a:ln>
            <a:effectLst>
              <a:outerShdw blurRad="254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100" name="圆角矩形 99"/>
            <p:cNvSpPr/>
            <p:nvPr/>
          </p:nvSpPr>
          <p:spPr>
            <a:xfrm rot="16200000" flipH="1" flipV="1">
              <a:off x="4563173" y="1728247"/>
              <a:ext cx="22409" cy="748925"/>
            </a:xfrm>
            <a:prstGeom prst="roundRect">
              <a:avLst>
                <a:gd name="adj" fmla="val 50000"/>
              </a:avLst>
            </a:prstGeom>
            <a:gradFill>
              <a:gsLst>
                <a:gs pos="74000">
                  <a:schemeClr val="bg1"/>
                </a:gs>
                <a:gs pos="52000">
                  <a:schemeClr val="bg1">
                    <a:lumMod val="85000"/>
                  </a:schemeClr>
                </a:gs>
                <a:gs pos="23000">
                  <a:schemeClr val="bg1">
                    <a:lumMod val="65000"/>
                  </a:schemeClr>
                </a:gs>
                <a:gs pos="0">
                  <a:schemeClr val="bg1">
                    <a:lumMod val="50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1"/>
            </a:gradFill>
            <a:ln w="9525">
              <a:gradFill flip="none" rotWithShape="1">
                <a:gsLst>
                  <a:gs pos="0">
                    <a:schemeClr val="bg1">
                      <a:lumMod val="65000"/>
                    </a:schemeClr>
                  </a:gs>
                  <a:gs pos="44000">
                    <a:schemeClr val="bg1">
                      <a:lumMod val="75000"/>
                    </a:schemeClr>
                  </a:gs>
                  <a:gs pos="78000">
                    <a:schemeClr val="bg1"/>
                  </a:gs>
                  <a:gs pos="61000">
                    <a:schemeClr val="bg1">
                      <a:lumMod val="10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0"/>
                <a:tileRect/>
              </a:gradFill>
            </a:ln>
            <a:effectLst>
              <a:outerShdw blurRad="254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</a:endParaRPr>
            </a:p>
          </p:txBody>
        </p:sp>
      </p:grpSp>
      <p:grpSp>
        <p:nvGrpSpPr>
          <p:cNvPr id="105" name="组合 104"/>
          <p:cNvGrpSpPr/>
          <p:nvPr/>
        </p:nvGrpSpPr>
        <p:grpSpPr>
          <a:xfrm>
            <a:off x="8421945" y="5464194"/>
            <a:ext cx="926499" cy="158012"/>
            <a:chOff x="4111386" y="2043778"/>
            <a:chExt cx="926499" cy="158012"/>
          </a:xfrm>
        </p:grpSpPr>
        <p:grpSp>
          <p:nvGrpSpPr>
            <p:cNvPr id="106" name="组合 105"/>
            <p:cNvGrpSpPr/>
            <p:nvPr/>
          </p:nvGrpSpPr>
          <p:grpSpPr>
            <a:xfrm>
              <a:off x="4879875" y="2043778"/>
              <a:ext cx="158010" cy="158012"/>
              <a:chOff x="4486616" y="3001075"/>
              <a:chExt cx="274695" cy="274699"/>
            </a:xfrm>
          </p:grpSpPr>
          <p:sp>
            <p:nvSpPr>
              <p:cNvPr id="112" name="椭圆 111"/>
              <p:cNvSpPr/>
              <p:nvPr/>
            </p:nvSpPr>
            <p:spPr>
              <a:xfrm rot="16200000">
                <a:off x="4486614" y="3001077"/>
                <a:ext cx="274699" cy="274695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  <p:sp>
            <p:nvSpPr>
              <p:cNvPr id="113" name="椭圆 112"/>
              <p:cNvSpPr/>
              <p:nvPr/>
            </p:nvSpPr>
            <p:spPr>
              <a:xfrm rot="16200000">
                <a:off x="4511585" y="3026055"/>
                <a:ext cx="224753" cy="224751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07" name="组合 106"/>
            <p:cNvGrpSpPr/>
            <p:nvPr/>
          </p:nvGrpSpPr>
          <p:grpSpPr>
            <a:xfrm>
              <a:off x="4111386" y="2043778"/>
              <a:ext cx="158010" cy="158012"/>
              <a:chOff x="4486616" y="3001075"/>
              <a:chExt cx="274695" cy="274699"/>
            </a:xfrm>
          </p:grpSpPr>
          <p:sp>
            <p:nvSpPr>
              <p:cNvPr id="110" name="椭圆 109"/>
              <p:cNvSpPr/>
              <p:nvPr/>
            </p:nvSpPr>
            <p:spPr>
              <a:xfrm rot="16200000">
                <a:off x="4486614" y="3001077"/>
                <a:ext cx="274699" cy="274695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  <p:sp>
            <p:nvSpPr>
              <p:cNvPr id="111" name="椭圆 110"/>
              <p:cNvSpPr/>
              <p:nvPr/>
            </p:nvSpPr>
            <p:spPr>
              <a:xfrm rot="16200000">
                <a:off x="4511585" y="3026055"/>
                <a:ext cx="224753" cy="224751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08" name="圆角矩形 107"/>
            <p:cNvSpPr/>
            <p:nvPr/>
          </p:nvSpPr>
          <p:spPr>
            <a:xfrm rot="16200000" flipH="1" flipV="1">
              <a:off x="4563173" y="1773812"/>
              <a:ext cx="22409" cy="748925"/>
            </a:xfrm>
            <a:prstGeom prst="roundRect">
              <a:avLst>
                <a:gd name="adj" fmla="val 50000"/>
              </a:avLst>
            </a:prstGeom>
            <a:gradFill>
              <a:gsLst>
                <a:gs pos="74000">
                  <a:schemeClr val="bg1"/>
                </a:gs>
                <a:gs pos="52000">
                  <a:schemeClr val="bg1">
                    <a:lumMod val="85000"/>
                  </a:schemeClr>
                </a:gs>
                <a:gs pos="23000">
                  <a:schemeClr val="bg1">
                    <a:lumMod val="65000"/>
                  </a:schemeClr>
                </a:gs>
                <a:gs pos="0">
                  <a:schemeClr val="bg1">
                    <a:lumMod val="50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1"/>
            </a:gradFill>
            <a:ln w="9525">
              <a:gradFill flip="none" rotWithShape="1">
                <a:gsLst>
                  <a:gs pos="0">
                    <a:schemeClr val="bg1">
                      <a:lumMod val="65000"/>
                    </a:schemeClr>
                  </a:gs>
                  <a:gs pos="44000">
                    <a:schemeClr val="bg1">
                      <a:lumMod val="75000"/>
                    </a:schemeClr>
                  </a:gs>
                  <a:gs pos="78000">
                    <a:schemeClr val="bg1"/>
                  </a:gs>
                  <a:gs pos="61000">
                    <a:schemeClr val="bg1">
                      <a:lumMod val="10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0"/>
                <a:tileRect/>
              </a:gradFill>
            </a:ln>
            <a:effectLst>
              <a:outerShdw blurRad="254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109" name="圆角矩形 108"/>
            <p:cNvSpPr/>
            <p:nvPr/>
          </p:nvSpPr>
          <p:spPr>
            <a:xfrm rot="16200000" flipH="1" flipV="1">
              <a:off x="4563173" y="1728247"/>
              <a:ext cx="22409" cy="748925"/>
            </a:xfrm>
            <a:prstGeom prst="roundRect">
              <a:avLst>
                <a:gd name="adj" fmla="val 50000"/>
              </a:avLst>
            </a:prstGeom>
            <a:gradFill>
              <a:gsLst>
                <a:gs pos="74000">
                  <a:schemeClr val="bg1"/>
                </a:gs>
                <a:gs pos="52000">
                  <a:schemeClr val="bg1">
                    <a:lumMod val="85000"/>
                  </a:schemeClr>
                </a:gs>
                <a:gs pos="23000">
                  <a:schemeClr val="bg1">
                    <a:lumMod val="65000"/>
                  </a:schemeClr>
                </a:gs>
                <a:gs pos="0">
                  <a:schemeClr val="bg1">
                    <a:lumMod val="50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1"/>
            </a:gradFill>
            <a:ln w="9525">
              <a:gradFill flip="none" rotWithShape="1">
                <a:gsLst>
                  <a:gs pos="0">
                    <a:schemeClr val="bg1">
                      <a:lumMod val="65000"/>
                    </a:schemeClr>
                  </a:gs>
                  <a:gs pos="44000">
                    <a:schemeClr val="bg1">
                      <a:lumMod val="75000"/>
                    </a:schemeClr>
                  </a:gs>
                  <a:gs pos="78000">
                    <a:schemeClr val="bg1"/>
                  </a:gs>
                  <a:gs pos="61000">
                    <a:schemeClr val="bg1">
                      <a:lumMod val="10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0"/>
                <a:tileRect/>
              </a:gradFill>
            </a:ln>
            <a:effectLst>
              <a:outerShdw blurRad="254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</a:endParaRPr>
            </a:p>
          </p:txBody>
        </p:sp>
      </p:grpSp>
      <p:grpSp>
        <p:nvGrpSpPr>
          <p:cNvPr id="114" name="组合 113"/>
          <p:cNvGrpSpPr/>
          <p:nvPr/>
        </p:nvGrpSpPr>
        <p:grpSpPr>
          <a:xfrm>
            <a:off x="9135202" y="4536729"/>
            <a:ext cx="2252284" cy="853540"/>
            <a:chOff x="6843227" y="2786349"/>
            <a:chExt cx="1689213" cy="640155"/>
          </a:xfrm>
        </p:grpSpPr>
        <p:grpSp>
          <p:nvGrpSpPr>
            <p:cNvPr id="115" name="组合 114"/>
            <p:cNvGrpSpPr/>
            <p:nvPr/>
          </p:nvGrpSpPr>
          <p:grpSpPr>
            <a:xfrm>
              <a:off x="6843227" y="2786349"/>
              <a:ext cx="1689213" cy="640155"/>
              <a:chOff x="1947258" y="3466616"/>
              <a:chExt cx="2252284" cy="853540"/>
            </a:xfrm>
          </p:grpSpPr>
          <p:sp>
            <p:nvSpPr>
              <p:cNvPr id="117" name="矩形 116"/>
              <p:cNvSpPr/>
              <p:nvPr/>
            </p:nvSpPr>
            <p:spPr>
              <a:xfrm>
                <a:off x="1947258" y="3471751"/>
                <a:ext cx="2252284" cy="843078"/>
              </a:xfrm>
              <a:prstGeom prst="rect">
                <a:avLst/>
              </a:prstGeom>
              <a:solidFill>
                <a:srgbClr val="7CA49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  <p:sp>
            <p:nvSpPr>
              <p:cNvPr id="118" name="矩形 117"/>
              <p:cNvSpPr/>
              <p:nvPr/>
            </p:nvSpPr>
            <p:spPr>
              <a:xfrm>
                <a:off x="1947258" y="3466616"/>
                <a:ext cx="2252284" cy="189695"/>
              </a:xfrm>
              <a:prstGeom prst="rect">
                <a:avLst/>
              </a:prstGeom>
              <a:gradFill>
                <a:gsLst>
                  <a:gs pos="65000">
                    <a:schemeClr val="tx1">
                      <a:alpha val="3000"/>
                    </a:schemeClr>
                  </a:gs>
                  <a:gs pos="0">
                    <a:schemeClr val="tx1">
                      <a:alpha val="20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  <p:sp>
            <p:nvSpPr>
              <p:cNvPr id="119" name="矩形 118"/>
              <p:cNvSpPr/>
              <p:nvPr/>
            </p:nvSpPr>
            <p:spPr>
              <a:xfrm>
                <a:off x="1947258" y="4130461"/>
                <a:ext cx="2252284" cy="189695"/>
              </a:xfrm>
              <a:prstGeom prst="rect">
                <a:avLst/>
              </a:prstGeom>
              <a:gradFill>
                <a:gsLst>
                  <a:gs pos="45000">
                    <a:schemeClr val="tx1">
                      <a:alpha val="3000"/>
                    </a:schemeClr>
                  </a:gs>
                  <a:gs pos="100000">
                    <a:schemeClr val="tx1">
                      <a:alpha val="20000"/>
                    </a:schemeClr>
                  </a:gs>
                  <a:gs pos="0">
                    <a:schemeClr val="bg1">
                      <a:alpha val="0"/>
                    </a:schemeClr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16" name="文本框 112"/>
            <p:cNvSpPr txBox="1"/>
            <p:nvPr/>
          </p:nvSpPr>
          <p:spPr>
            <a:xfrm>
              <a:off x="7328265" y="2836419"/>
              <a:ext cx="719138" cy="5309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dirty="0">
                  <a:solidFill>
                    <a:prstClr val="white"/>
                  </a:solidFill>
                  <a:effectLst>
                    <a:outerShdw blurRad="101600" dist="50800" dir="2700000" algn="tl" rotWithShape="0">
                      <a:prstClr val="black">
                        <a:alpha val="40000"/>
                      </a:prstClr>
                    </a:outerShdw>
                  </a:effectLst>
                  <a:latin typeface="Impact" panose="020B0806030902050204" pitchFamily="34" charset="0"/>
                </a:rPr>
                <a:t>04</a:t>
              </a:r>
              <a:endParaRPr lang="zh-CN" altLang="en-US" sz="4000" dirty="0">
                <a:solidFill>
                  <a:prstClr val="white"/>
                </a:solidFill>
                <a:effectLst>
                  <a:outerShdw blurRad="101600" dist="50800" dir="2700000" algn="tl" rotWithShape="0">
                    <a:prstClr val="black">
                      <a:alpha val="40000"/>
                    </a:prstClr>
                  </a:outerShdw>
                </a:effectLst>
                <a:latin typeface="Impact" panose="020B0806030902050204" pitchFamily="34" charset="0"/>
              </a:endParaRPr>
            </a:p>
          </p:txBody>
        </p:sp>
      </p:grpSp>
      <p:grpSp>
        <p:nvGrpSpPr>
          <p:cNvPr id="120" name="组合 119"/>
          <p:cNvGrpSpPr/>
          <p:nvPr/>
        </p:nvGrpSpPr>
        <p:grpSpPr>
          <a:xfrm>
            <a:off x="9276337" y="1893047"/>
            <a:ext cx="1923123" cy="596843"/>
            <a:chOff x="6957253" y="1419785"/>
            <a:chExt cx="1442342" cy="447632"/>
          </a:xfrm>
        </p:grpSpPr>
        <p:grpSp>
          <p:nvGrpSpPr>
            <p:cNvPr id="121" name="组合 120"/>
            <p:cNvGrpSpPr/>
            <p:nvPr/>
          </p:nvGrpSpPr>
          <p:grpSpPr>
            <a:xfrm>
              <a:off x="7022295" y="1419785"/>
              <a:ext cx="1312260" cy="447632"/>
              <a:chOff x="2198560" y="1644530"/>
              <a:chExt cx="1749680" cy="596843"/>
            </a:xfrm>
          </p:grpSpPr>
          <p:pic>
            <p:nvPicPr>
              <p:cNvPr id="123" name="图片 122"/>
              <p:cNvPicPr>
                <a:picLocks noChangeAspect="1"/>
              </p:cNvPicPr>
              <p:nvPr/>
            </p:nvPicPr>
            <p:blipFill rotWithShape="1">
              <a:blip r:embed="rId3">
                <a:grayscl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colorTemperature colorTemp="2000"/>
                        </a14:imgEffect>
                        <a14:imgEffect>
                          <a14:saturation sat="33000"/>
                        </a14:imgEffect>
                      </a14:imgLayer>
                    </a14:imgProps>
                  </a:ext>
                </a:extLst>
              </a:blip>
              <a:srcRect b="72279"/>
              <a:stretch>
                <a:fillRect/>
              </a:stretch>
            </p:blipFill>
            <p:spPr>
              <a:xfrm flipH="1">
                <a:off x="2198560" y="1644530"/>
                <a:ext cx="1749680" cy="92018"/>
              </a:xfrm>
              <a:prstGeom prst="rect">
                <a:avLst/>
              </a:prstGeom>
            </p:spPr>
          </p:pic>
          <p:pic>
            <p:nvPicPr>
              <p:cNvPr id="124" name="图片 123"/>
              <p:cNvPicPr>
                <a:picLocks noChangeAspect="1"/>
              </p:cNvPicPr>
              <p:nvPr/>
            </p:nvPicPr>
            <p:blipFill rotWithShape="1">
              <a:blip r:embed="rId3">
                <a:grayscl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colorTemperature colorTemp="2000"/>
                        </a14:imgEffect>
                        <a14:imgEffect>
                          <a14:saturation sat="33000"/>
                        </a14:imgEffect>
                      </a14:imgLayer>
                    </a14:imgProps>
                  </a:ext>
                </a:extLst>
              </a:blip>
              <a:srcRect b="72279"/>
              <a:stretch>
                <a:fillRect/>
              </a:stretch>
            </p:blipFill>
            <p:spPr>
              <a:xfrm flipH="1" flipV="1">
                <a:off x="2198560" y="2149355"/>
                <a:ext cx="1749680" cy="92018"/>
              </a:xfrm>
              <a:prstGeom prst="rect">
                <a:avLst/>
              </a:prstGeom>
            </p:spPr>
          </p:pic>
        </p:grpSp>
        <p:sp>
          <p:nvSpPr>
            <p:cNvPr id="122" name="文本框 115"/>
            <p:cNvSpPr txBox="1"/>
            <p:nvPr/>
          </p:nvSpPr>
          <p:spPr>
            <a:xfrm>
              <a:off x="6957253" y="1503652"/>
              <a:ext cx="1442342" cy="3154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135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Roboto" panose="020B0604020202020204" charset="0"/>
                  <a:ea typeface="Roboto" panose="020B0604020202020204" charset="0"/>
                </a:rPr>
                <a:t>Other</a:t>
              </a:r>
              <a:endParaRPr lang="zh-CN" altLang="en-US" sz="2135" dirty="0">
                <a:solidFill>
                  <a:prstClr val="black">
                    <a:lumMod val="75000"/>
                    <a:lumOff val="25000"/>
                  </a:prstClr>
                </a:solidFill>
                <a:latin typeface="Roboto" panose="020B0604020202020204" charset="0"/>
                <a:ea typeface="微软雅黑" panose="020B0503020204020204" pitchFamily="34" charset="-122"/>
              </a:endParaRPr>
            </a:p>
          </p:txBody>
        </p:sp>
      </p:grpSp>
      <p:sp>
        <p:nvSpPr>
          <p:cNvPr id="125" name="文本框 118"/>
          <p:cNvSpPr txBox="1"/>
          <p:nvPr/>
        </p:nvSpPr>
        <p:spPr>
          <a:xfrm>
            <a:off x="9334079" y="2468893"/>
            <a:ext cx="204250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1600" dirty="0" err="1" smtClean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B0604020202020204" charset="0"/>
                <a:ea typeface="Roboto" panose="020B0604020202020204" charset="0"/>
              </a:rPr>
              <a:t>Thay</a:t>
            </a:r>
            <a:r>
              <a:rPr lang="en-US" altLang="zh-CN" sz="16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US" altLang="zh-CN" sz="1600" dirty="0" err="1" smtClean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B0604020202020204" charset="0"/>
                <a:ea typeface="Roboto" panose="020B0604020202020204" charset="0"/>
              </a:rPr>
              <a:t>đổi</a:t>
            </a:r>
            <a:r>
              <a:rPr lang="en-US" altLang="zh-CN" sz="16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US" altLang="zh-CN" sz="1600" dirty="0" err="1" smtClean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B0604020202020204" charset="0"/>
                <a:ea typeface="Roboto" panose="020B0604020202020204" charset="0"/>
              </a:rPr>
              <a:t>ngôn</a:t>
            </a:r>
            <a:r>
              <a:rPr lang="en-US" altLang="zh-CN" sz="16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US" altLang="zh-CN" sz="1600" dirty="0" err="1" smtClean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B0604020202020204" charset="0"/>
                <a:ea typeface="Roboto" panose="020B0604020202020204" charset="0"/>
              </a:rPr>
              <a:t>ngữ</a:t>
            </a:r>
            <a:r>
              <a:rPr lang="en-US" altLang="zh-CN" sz="16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B0604020202020204" charset="0"/>
                <a:ea typeface="Roboto" panose="020B0604020202020204" charset="0"/>
              </a:rPr>
              <a:t>,</a:t>
            </a:r>
          </a:p>
          <a:p>
            <a:pPr algn="just"/>
            <a:r>
              <a:rPr lang="en-US" altLang="zh-CN" sz="1600" dirty="0" err="1" smtClean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B0604020202020204" charset="0"/>
                <a:ea typeface="Roboto" panose="020B0604020202020204" charset="0"/>
              </a:rPr>
              <a:t>Bình</a:t>
            </a:r>
            <a:r>
              <a:rPr lang="en-US" altLang="zh-CN" sz="16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US" altLang="zh-CN" sz="1600" dirty="0" err="1" smtClean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B0604020202020204" charset="0"/>
                <a:ea typeface="Roboto" panose="020B0604020202020204" charset="0"/>
              </a:rPr>
              <a:t>luận</a:t>
            </a:r>
            <a:r>
              <a:rPr lang="en-US" altLang="zh-CN" sz="16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US" altLang="zh-CN" sz="1600" dirty="0" err="1" smtClean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B0604020202020204" charset="0"/>
                <a:ea typeface="Roboto" panose="020B0604020202020204" charset="0"/>
              </a:rPr>
              <a:t>sản</a:t>
            </a:r>
            <a:r>
              <a:rPr lang="en-US" altLang="zh-CN" sz="16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US" altLang="zh-CN" sz="1600" dirty="0" err="1" smtClean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B0604020202020204" charset="0"/>
                <a:ea typeface="Roboto" panose="020B0604020202020204" charset="0"/>
              </a:rPr>
              <a:t>phẩm</a:t>
            </a:r>
            <a:r>
              <a:rPr lang="en-US" altLang="zh-CN" sz="16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B0604020202020204" charset="0"/>
                <a:ea typeface="Roboto" panose="020B0604020202020204" charset="0"/>
              </a:rPr>
              <a:t>,</a:t>
            </a:r>
          </a:p>
          <a:p>
            <a:pPr algn="just"/>
            <a:r>
              <a:rPr lang="en-US" altLang="zh-CN" sz="1600" dirty="0" err="1" smtClean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B0604020202020204" charset="0"/>
                <a:ea typeface="Roboto" panose="020B0604020202020204" charset="0"/>
              </a:rPr>
              <a:t>Gửi</a:t>
            </a:r>
            <a:r>
              <a:rPr lang="en-US" altLang="zh-CN" sz="16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US" altLang="zh-CN" sz="1600" dirty="0" err="1" smtClean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B0604020202020204" charset="0"/>
                <a:ea typeface="Roboto" panose="020B0604020202020204" charset="0"/>
              </a:rPr>
              <a:t>phản</a:t>
            </a:r>
            <a:r>
              <a:rPr lang="en-US" altLang="zh-CN" sz="16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US" altLang="zh-CN" sz="1600" dirty="0" err="1" smtClean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B0604020202020204" charset="0"/>
                <a:ea typeface="Roboto" panose="020B0604020202020204" charset="0"/>
              </a:rPr>
              <a:t>hồi</a:t>
            </a:r>
            <a:r>
              <a:rPr lang="en-US" altLang="zh-CN" sz="16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B0604020202020204" charset="0"/>
                <a:ea typeface="Roboto" panose="020B0604020202020204" charset="0"/>
              </a:rPr>
              <a:t>,</a:t>
            </a:r>
          </a:p>
          <a:p>
            <a:pPr algn="just"/>
            <a:endParaRPr lang="en-US" altLang="zh-CN" sz="1600" dirty="0" smtClean="0">
              <a:solidFill>
                <a:prstClr val="black">
                  <a:lumMod val="65000"/>
                  <a:lumOff val="35000"/>
                </a:prstClr>
              </a:solidFill>
              <a:latin typeface="Roboto" panose="020B0604020202020204" charset="0"/>
              <a:ea typeface="Roboto" panose="020B0604020202020204" charset="0"/>
            </a:endParaRPr>
          </a:p>
          <a:p>
            <a:pPr algn="just"/>
            <a:endParaRPr lang="en-US" altLang="zh-CN" sz="1600" dirty="0" smtClean="0">
              <a:solidFill>
                <a:prstClr val="black">
                  <a:lumMod val="65000"/>
                  <a:lumOff val="35000"/>
                </a:prstClr>
              </a:solidFill>
              <a:latin typeface="Roboto" panose="020B0604020202020204" charset="0"/>
              <a:ea typeface="Roboto" panose="020B0604020202020204" charset="0"/>
            </a:endParaRPr>
          </a:p>
          <a:p>
            <a:pPr algn="just"/>
            <a:r>
              <a:rPr lang="en-US" altLang="zh-CN" sz="16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B0604020202020204" charset="0"/>
                <a:ea typeface="Roboto" panose="020B0604020202020204" charset="0"/>
              </a:rPr>
              <a:t> </a:t>
            </a:r>
            <a:endParaRPr lang="zh-CN" altLang="en-US" sz="1600" dirty="0">
              <a:solidFill>
                <a:prstClr val="black">
                  <a:lumMod val="65000"/>
                  <a:lumOff val="35000"/>
                </a:prstClr>
              </a:solidFill>
              <a:latin typeface="Roboto" panose="020B0604020202020204" charset="0"/>
              <a:ea typeface="微软雅黑" panose="020B0503020204020204" pitchFamily="34" charset="-122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913168"/>
            <a:ext cx="12192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b="1" dirty="0" smtClean="0">
                <a:solidFill>
                  <a:srgbClr val="7CA494"/>
                </a:solidFill>
                <a:latin typeface="Roboto" panose="020B0604020202020204" charset="0"/>
                <a:ea typeface="Roboto" panose="020B0604020202020204" charset="0"/>
              </a:rPr>
              <a:t>CHỨC NĂNG DÀNH CHO NGƯỜI DÙNG</a:t>
            </a:r>
            <a:endParaRPr lang="en-US" altLang="zh-CN" b="1" dirty="0">
              <a:solidFill>
                <a:srgbClr val="7CA494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7799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3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35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4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3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75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3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1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3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45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35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8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35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15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3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5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3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85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3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2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3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55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35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9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35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25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3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60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35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950"/>
                            </p:stCondLst>
                            <p:childTnLst>
                              <p:par>
                                <p:cTn id="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35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6300"/>
                            </p:stCondLst>
                            <p:childTnLst>
                              <p:par>
                                <p:cTn id="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35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6650"/>
                            </p:stCondLst>
                            <p:childTnLst>
                              <p:par>
                                <p:cTn id="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35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7000"/>
                            </p:stCondLst>
                            <p:childTnLst>
                              <p:par>
                                <p:cTn id="8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35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7350"/>
                            </p:stCondLst>
                            <p:childTnLst>
                              <p:par>
                                <p:cTn id="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35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4" grpId="0" animBg="1"/>
      <p:bldP spid="84" grpId="0"/>
      <p:bldP spid="85" grpId="0"/>
      <p:bldP spid="86" grpId="0"/>
      <p:bldP spid="95" grpId="0" animBg="1"/>
      <p:bldP spid="12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圆角矩形 94"/>
          <p:cNvSpPr/>
          <p:nvPr/>
        </p:nvSpPr>
        <p:spPr>
          <a:xfrm>
            <a:off x="7901248" y="1604798"/>
            <a:ext cx="2252284" cy="4374039"/>
          </a:xfrm>
          <a:prstGeom prst="roundRect">
            <a:avLst>
              <a:gd name="adj" fmla="val 10535"/>
            </a:avLst>
          </a:prstGeom>
          <a:solidFill>
            <a:srgbClr val="F7F7F7"/>
          </a:solidFill>
          <a:ln w="1905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2700000" scaled="1"/>
              <a:tileRect/>
            </a:gradFill>
          </a:ln>
          <a:effectLst>
            <a:outerShdw blurRad="177800" dist="889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prstClr val="white"/>
              </a:solidFill>
            </a:endParaRPr>
          </a:p>
        </p:txBody>
      </p:sp>
      <p:grpSp>
        <p:nvGrpSpPr>
          <p:cNvPr id="120" name="组合 119"/>
          <p:cNvGrpSpPr/>
          <p:nvPr/>
        </p:nvGrpSpPr>
        <p:grpSpPr>
          <a:xfrm>
            <a:off x="8053282" y="1893047"/>
            <a:ext cx="1923123" cy="596843"/>
            <a:chOff x="6957253" y="1419785"/>
            <a:chExt cx="1442342" cy="447632"/>
          </a:xfrm>
        </p:grpSpPr>
        <p:grpSp>
          <p:nvGrpSpPr>
            <p:cNvPr id="121" name="组合 120"/>
            <p:cNvGrpSpPr/>
            <p:nvPr/>
          </p:nvGrpSpPr>
          <p:grpSpPr>
            <a:xfrm>
              <a:off x="7022295" y="1419785"/>
              <a:ext cx="1312260" cy="447632"/>
              <a:chOff x="2198560" y="1644530"/>
              <a:chExt cx="1749680" cy="596843"/>
            </a:xfrm>
          </p:grpSpPr>
          <p:pic>
            <p:nvPicPr>
              <p:cNvPr id="123" name="图片 122"/>
              <p:cNvPicPr>
                <a:picLocks noChangeAspect="1"/>
              </p:cNvPicPr>
              <p:nvPr/>
            </p:nvPicPr>
            <p:blipFill rotWithShape="1">
              <a:blip r:embed="rId3">
                <a:grayscl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colorTemperature colorTemp="2000"/>
                        </a14:imgEffect>
                        <a14:imgEffect>
                          <a14:saturation sat="33000"/>
                        </a14:imgEffect>
                      </a14:imgLayer>
                    </a14:imgProps>
                  </a:ext>
                </a:extLst>
              </a:blip>
              <a:srcRect b="72279"/>
              <a:stretch>
                <a:fillRect/>
              </a:stretch>
            </p:blipFill>
            <p:spPr>
              <a:xfrm flipH="1">
                <a:off x="2198560" y="1644530"/>
                <a:ext cx="1749680" cy="92018"/>
              </a:xfrm>
              <a:prstGeom prst="rect">
                <a:avLst/>
              </a:prstGeom>
            </p:spPr>
          </p:pic>
          <p:pic>
            <p:nvPicPr>
              <p:cNvPr id="124" name="图片 123"/>
              <p:cNvPicPr>
                <a:picLocks noChangeAspect="1"/>
              </p:cNvPicPr>
              <p:nvPr/>
            </p:nvPicPr>
            <p:blipFill rotWithShape="1">
              <a:blip r:embed="rId3">
                <a:grayscl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colorTemperature colorTemp="2000"/>
                        </a14:imgEffect>
                        <a14:imgEffect>
                          <a14:saturation sat="33000"/>
                        </a14:imgEffect>
                      </a14:imgLayer>
                    </a14:imgProps>
                  </a:ext>
                </a:extLst>
              </a:blip>
              <a:srcRect b="72279"/>
              <a:stretch>
                <a:fillRect/>
              </a:stretch>
            </p:blipFill>
            <p:spPr>
              <a:xfrm flipH="1" flipV="1">
                <a:off x="2198560" y="2149355"/>
                <a:ext cx="1749680" cy="92018"/>
              </a:xfrm>
              <a:prstGeom prst="rect">
                <a:avLst/>
              </a:prstGeom>
            </p:spPr>
          </p:pic>
        </p:grpSp>
        <p:sp>
          <p:nvSpPr>
            <p:cNvPr id="122" name="文本框 115"/>
            <p:cNvSpPr txBox="1"/>
            <p:nvPr/>
          </p:nvSpPr>
          <p:spPr>
            <a:xfrm>
              <a:off x="6957253" y="1503652"/>
              <a:ext cx="1442342" cy="3154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135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Roboto" panose="020B0604020202020204" charset="0"/>
                  <a:ea typeface="Roboto" panose="020B0604020202020204" charset="0"/>
                </a:rPr>
                <a:t>Others</a:t>
              </a:r>
              <a:endParaRPr lang="zh-CN" altLang="en-US" sz="2135" dirty="0">
                <a:solidFill>
                  <a:prstClr val="black">
                    <a:lumMod val="75000"/>
                    <a:lumOff val="25000"/>
                  </a:prstClr>
                </a:solidFill>
                <a:latin typeface="Roboto" panose="020B0604020202020204" charset="0"/>
                <a:ea typeface="微软雅黑" panose="020B0503020204020204" pitchFamily="34" charset="-122"/>
              </a:endParaRPr>
            </a:p>
          </p:txBody>
        </p:sp>
      </p:grpSp>
      <p:sp>
        <p:nvSpPr>
          <p:cNvPr id="125" name="文本框 118"/>
          <p:cNvSpPr txBox="1"/>
          <p:nvPr/>
        </p:nvSpPr>
        <p:spPr>
          <a:xfrm>
            <a:off x="8111024" y="2468893"/>
            <a:ext cx="204250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1600" dirty="0" err="1" smtClean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B0604020202020204" charset="0"/>
                <a:ea typeface="Roboto" panose="020B0604020202020204" charset="0"/>
              </a:rPr>
              <a:t>Phân</a:t>
            </a:r>
            <a:r>
              <a:rPr lang="en-US" altLang="zh-CN" sz="16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US" altLang="zh-CN" sz="1600" dirty="0" err="1" smtClean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B0604020202020204" charset="0"/>
                <a:ea typeface="Roboto" panose="020B0604020202020204" charset="0"/>
              </a:rPr>
              <a:t>quyền</a:t>
            </a:r>
            <a:r>
              <a:rPr lang="en-US" altLang="zh-CN" sz="16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B0604020202020204" charset="0"/>
                <a:ea typeface="Roboto" panose="020B0604020202020204" charset="0"/>
              </a:rPr>
              <a:t>,</a:t>
            </a:r>
          </a:p>
          <a:p>
            <a:pPr algn="just"/>
            <a:r>
              <a:rPr lang="en-US" altLang="zh-CN" sz="1600" dirty="0" err="1" smtClean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B0604020202020204" charset="0"/>
                <a:ea typeface="Roboto" panose="020B0604020202020204" charset="0"/>
              </a:rPr>
              <a:t>Nhập</a:t>
            </a:r>
            <a:r>
              <a:rPr lang="en-US" altLang="zh-CN" sz="16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US" altLang="zh-CN" sz="1600" dirty="0" err="1" smtClean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B0604020202020204" charset="0"/>
                <a:ea typeface="Roboto" panose="020B0604020202020204" charset="0"/>
              </a:rPr>
              <a:t>hàng</a:t>
            </a:r>
            <a:r>
              <a:rPr lang="en-US" altLang="zh-CN" sz="16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B0604020202020204" charset="0"/>
                <a:ea typeface="Roboto" panose="020B0604020202020204" charset="0"/>
              </a:rPr>
              <a:t>,</a:t>
            </a:r>
          </a:p>
          <a:p>
            <a:pPr algn="just"/>
            <a:r>
              <a:rPr lang="en-US" altLang="zh-CN" sz="1600" dirty="0" err="1" smtClean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B0604020202020204" charset="0"/>
                <a:ea typeface="Roboto" panose="020B0604020202020204" charset="0"/>
              </a:rPr>
              <a:t>Khuyến</a:t>
            </a:r>
            <a:r>
              <a:rPr lang="en-US" altLang="zh-CN" sz="16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US" altLang="zh-CN" sz="1600" dirty="0" err="1" smtClean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B0604020202020204" charset="0"/>
                <a:ea typeface="Roboto" panose="020B0604020202020204" charset="0"/>
              </a:rPr>
              <a:t>mãi</a:t>
            </a:r>
            <a:r>
              <a:rPr lang="en-US" altLang="zh-CN" sz="16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B0604020202020204" charset="0"/>
                <a:ea typeface="Roboto" panose="020B0604020202020204" charset="0"/>
              </a:rPr>
              <a:t>,</a:t>
            </a:r>
          </a:p>
          <a:p>
            <a:pPr algn="just"/>
            <a:r>
              <a:rPr lang="en-US" altLang="zh-CN" sz="1600" dirty="0" err="1" smtClean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B0604020202020204" charset="0"/>
                <a:ea typeface="Roboto" panose="020B0604020202020204" charset="0"/>
              </a:rPr>
              <a:t>Giao</a:t>
            </a:r>
            <a:r>
              <a:rPr lang="en-US" altLang="zh-CN" sz="16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US" altLang="zh-CN" sz="1600" dirty="0" err="1" smtClean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B0604020202020204" charset="0"/>
                <a:ea typeface="Roboto" panose="020B0604020202020204" charset="0"/>
              </a:rPr>
              <a:t>hàng</a:t>
            </a:r>
            <a:r>
              <a:rPr lang="en-US" altLang="zh-CN" sz="16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B0604020202020204" charset="0"/>
                <a:ea typeface="Roboto" panose="020B0604020202020204" charset="0"/>
              </a:rPr>
              <a:t>.</a:t>
            </a:r>
          </a:p>
          <a:p>
            <a:pPr algn="just"/>
            <a:r>
              <a:rPr lang="en-US" altLang="zh-CN" sz="16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B0604020202020204" charset="0"/>
                <a:ea typeface="Roboto" panose="020B0604020202020204" charset="0"/>
              </a:rPr>
              <a:t>Export PDF.</a:t>
            </a:r>
          </a:p>
          <a:p>
            <a:pPr algn="just"/>
            <a:endParaRPr lang="en-US" altLang="zh-CN" sz="1600" dirty="0" smtClean="0">
              <a:solidFill>
                <a:prstClr val="black">
                  <a:lumMod val="65000"/>
                  <a:lumOff val="35000"/>
                </a:prstClr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0" y="1"/>
            <a:ext cx="6615811" cy="541176"/>
          </a:xfrm>
          <a:prstGeom prst="rect">
            <a:avLst/>
          </a:prstGeom>
          <a:solidFill>
            <a:srgbClr val="4B6B5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171427" y="195944"/>
            <a:ext cx="6615811" cy="541176"/>
          </a:xfrm>
          <a:prstGeom prst="rect">
            <a:avLst/>
          </a:prstGeom>
          <a:solidFill>
            <a:srgbClr val="F5E1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6874691" y="92950"/>
            <a:ext cx="75661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dirty="0" smtClean="0">
                <a:ln w="0">
                  <a:noFill/>
                </a:ln>
                <a:solidFill>
                  <a:srgbClr val="4B6B5E"/>
                </a:solidFill>
                <a:latin typeface="Kozuka Gothic Pro R" panose="020B0400000000000000" pitchFamily="34" charset="-128"/>
                <a:ea typeface="Kozuka Gothic Pro R" panose="020B0400000000000000" pitchFamily="34" charset="-128"/>
              </a:rPr>
              <a:t>IV. </a:t>
            </a:r>
            <a:endParaRPr lang="zh-CN" altLang="en-US" sz="3600" dirty="0">
              <a:solidFill>
                <a:srgbClr val="4B6B5E"/>
              </a:solidFill>
            </a:endParaRPr>
          </a:p>
        </p:txBody>
      </p:sp>
      <p:sp>
        <p:nvSpPr>
          <p:cNvPr id="11" name="文本框 5"/>
          <p:cNvSpPr txBox="1"/>
          <p:nvPr/>
        </p:nvSpPr>
        <p:spPr>
          <a:xfrm>
            <a:off x="7454365" y="298216"/>
            <a:ext cx="2861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662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247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831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800" dirty="0" smtClean="0">
                <a:solidFill>
                  <a:srgbClr val="7CA494"/>
                </a:solidFill>
                <a:latin typeface="方正细圆简体" panose="02010601030101010101" pitchFamily="2" charset="-122"/>
                <a:ea typeface="方正细圆简体" panose="02010601030101010101" pitchFamily="2" charset="-122"/>
              </a:rPr>
              <a:t>DEMO</a:t>
            </a:r>
            <a:endParaRPr lang="en-US" altLang="zh-CN" sz="1800" dirty="0">
              <a:solidFill>
                <a:srgbClr val="7CA494"/>
              </a:solidFill>
              <a:latin typeface="方正细圆简体" panose="02010601030101010101" pitchFamily="2" charset="-122"/>
              <a:ea typeface="方正细圆简体" panose="02010601030101010101" pitchFamily="2" charset="-122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2392995" y="1604798"/>
            <a:ext cx="2252284" cy="4374039"/>
          </a:xfrm>
          <a:prstGeom prst="roundRect">
            <a:avLst>
              <a:gd name="adj" fmla="val 10535"/>
            </a:avLst>
          </a:prstGeom>
          <a:solidFill>
            <a:srgbClr val="F7F7F7"/>
          </a:solidFill>
          <a:ln w="1905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2700000" scaled="1"/>
              <a:tileRect/>
            </a:gradFill>
          </a:ln>
          <a:effectLst>
            <a:outerShdw blurRad="177800" dist="889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prstClr val="white"/>
              </a:solidFill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5123495" y="1604798"/>
            <a:ext cx="2252284" cy="4374039"/>
          </a:xfrm>
          <a:prstGeom prst="roundRect">
            <a:avLst>
              <a:gd name="adj" fmla="val 10535"/>
            </a:avLst>
          </a:prstGeom>
          <a:solidFill>
            <a:srgbClr val="F7F7F7"/>
          </a:solidFill>
          <a:ln w="1905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2700000" scaled="1"/>
              <a:tileRect/>
            </a:gradFill>
          </a:ln>
          <a:effectLst>
            <a:outerShdw blurRad="177800" dist="889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prstClr val="white"/>
              </a:solidFill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4431061" y="2000195"/>
            <a:ext cx="926499" cy="158012"/>
            <a:chOff x="4111386" y="2043778"/>
            <a:chExt cx="926499" cy="158012"/>
          </a:xfrm>
        </p:grpSpPr>
        <p:grpSp>
          <p:nvGrpSpPr>
            <p:cNvPr id="16" name="组合 15"/>
            <p:cNvGrpSpPr/>
            <p:nvPr/>
          </p:nvGrpSpPr>
          <p:grpSpPr>
            <a:xfrm>
              <a:off x="4879875" y="2043778"/>
              <a:ext cx="158010" cy="158012"/>
              <a:chOff x="4486616" y="3001075"/>
              <a:chExt cx="274695" cy="274699"/>
            </a:xfrm>
          </p:grpSpPr>
          <p:sp>
            <p:nvSpPr>
              <p:cNvPr id="22" name="椭圆 21"/>
              <p:cNvSpPr/>
              <p:nvPr/>
            </p:nvSpPr>
            <p:spPr>
              <a:xfrm rot="16200000">
                <a:off x="4486614" y="3001077"/>
                <a:ext cx="274699" cy="274695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椭圆 22"/>
              <p:cNvSpPr/>
              <p:nvPr/>
            </p:nvSpPr>
            <p:spPr>
              <a:xfrm rot="16200000">
                <a:off x="4511585" y="3026055"/>
                <a:ext cx="224753" cy="224751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7" name="组合 16"/>
            <p:cNvGrpSpPr/>
            <p:nvPr/>
          </p:nvGrpSpPr>
          <p:grpSpPr>
            <a:xfrm>
              <a:off x="4111386" y="2043778"/>
              <a:ext cx="158010" cy="158012"/>
              <a:chOff x="4486616" y="3001075"/>
              <a:chExt cx="274695" cy="274699"/>
            </a:xfrm>
          </p:grpSpPr>
          <p:sp>
            <p:nvSpPr>
              <p:cNvPr id="20" name="椭圆 19"/>
              <p:cNvSpPr/>
              <p:nvPr/>
            </p:nvSpPr>
            <p:spPr>
              <a:xfrm rot="16200000">
                <a:off x="4486614" y="3001077"/>
                <a:ext cx="274699" cy="274695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椭圆 20"/>
              <p:cNvSpPr/>
              <p:nvPr/>
            </p:nvSpPr>
            <p:spPr>
              <a:xfrm rot="16200000">
                <a:off x="4511585" y="3026055"/>
                <a:ext cx="224753" cy="224751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8" name="圆角矩形 17"/>
            <p:cNvSpPr/>
            <p:nvPr/>
          </p:nvSpPr>
          <p:spPr>
            <a:xfrm rot="16200000" flipH="1" flipV="1">
              <a:off x="4563173" y="1773812"/>
              <a:ext cx="22409" cy="748925"/>
            </a:xfrm>
            <a:prstGeom prst="roundRect">
              <a:avLst>
                <a:gd name="adj" fmla="val 50000"/>
              </a:avLst>
            </a:prstGeom>
            <a:gradFill>
              <a:gsLst>
                <a:gs pos="74000">
                  <a:schemeClr val="bg1"/>
                </a:gs>
                <a:gs pos="52000">
                  <a:schemeClr val="bg1">
                    <a:lumMod val="85000"/>
                  </a:schemeClr>
                </a:gs>
                <a:gs pos="23000">
                  <a:schemeClr val="bg1">
                    <a:lumMod val="65000"/>
                  </a:schemeClr>
                </a:gs>
                <a:gs pos="0">
                  <a:schemeClr val="bg1">
                    <a:lumMod val="50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1"/>
            </a:gradFill>
            <a:ln w="9525">
              <a:gradFill flip="none" rotWithShape="1">
                <a:gsLst>
                  <a:gs pos="0">
                    <a:schemeClr val="bg1">
                      <a:lumMod val="65000"/>
                    </a:schemeClr>
                  </a:gs>
                  <a:gs pos="44000">
                    <a:schemeClr val="bg1">
                      <a:lumMod val="75000"/>
                    </a:schemeClr>
                  </a:gs>
                  <a:gs pos="78000">
                    <a:schemeClr val="bg1"/>
                  </a:gs>
                  <a:gs pos="61000">
                    <a:schemeClr val="bg1">
                      <a:lumMod val="10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0"/>
                <a:tileRect/>
              </a:gradFill>
            </a:ln>
            <a:effectLst>
              <a:outerShdw blurRad="254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19" name="圆角矩形 18"/>
            <p:cNvSpPr/>
            <p:nvPr/>
          </p:nvSpPr>
          <p:spPr>
            <a:xfrm rot="16200000" flipH="1" flipV="1">
              <a:off x="4563173" y="1728247"/>
              <a:ext cx="22409" cy="748925"/>
            </a:xfrm>
            <a:prstGeom prst="roundRect">
              <a:avLst>
                <a:gd name="adj" fmla="val 50000"/>
              </a:avLst>
            </a:prstGeom>
            <a:gradFill>
              <a:gsLst>
                <a:gs pos="74000">
                  <a:schemeClr val="bg1"/>
                </a:gs>
                <a:gs pos="52000">
                  <a:schemeClr val="bg1">
                    <a:lumMod val="85000"/>
                  </a:schemeClr>
                </a:gs>
                <a:gs pos="23000">
                  <a:schemeClr val="bg1">
                    <a:lumMod val="65000"/>
                  </a:schemeClr>
                </a:gs>
                <a:gs pos="0">
                  <a:schemeClr val="bg1">
                    <a:lumMod val="50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1"/>
            </a:gradFill>
            <a:ln w="9525">
              <a:gradFill flip="none" rotWithShape="1">
                <a:gsLst>
                  <a:gs pos="0">
                    <a:schemeClr val="bg1">
                      <a:lumMod val="65000"/>
                    </a:schemeClr>
                  </a:gs>
                  <a:gs pos="44000">
                    <a:schemeClr val="bg1">
                      <a:lumMod val="75000"/>
                    </a:schemeClr>
                  </a:gs>
                  <a:gs pos="78000">
                    <a:schemeClr val="bg1"/>
                  </a:gs>
                  <a:gs pos="61000">
                    <a:schemeClr val="bg1">
                      <a:lumMod val="10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0"/>
                <a:tileRect/>
              </a:gradFill>
            </a:ln>
            <a:effectLst>
              <a:outerShdw blurRad="254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7151637" y="2000195"/>
            <a:ext cx="926499" cy="158012"/>
            <a:chOff x="4111386" y="2043778"/>
            <a:chExt cx="926499" cy="158012"/>
          </a:xfrm>
        </p:grpSpPr>
        <p:grpSp>
          <p:nvGrpSpPr>
            <p:cNvPr id="25" name="组合 24"/>
            <p:cNvGrpSpPr/>
            <p:nvPr/>
          </p:nvGrpSpPr>
          <p:grpSpPr>
            <a:xfrm>
              <a:off x="4879875" y="2043778"/>
              <a:ext cx="158010" cy="158012"/>
              <a:chOff x="4486616" y="3001075"/>
              <a:chExt cx="274695" cy="274699"/>
            </a:xfrm>
          </p:grpSpPr>
          <p:sp>
            <p:nvSpPr>
              <p:cNvPr id="31" name="椭圆 30"/>
              <p:cNvSpPr/>
              <p:nvPr/>
            </p:nvSpPr>
            <p:spPr>
              <a:xfrm rot="16200000">
                <a:off x="4486614" y="3001077"/>
                <a:ext cx="274699" cy="274695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椭圆 31"/>
              <p:cNvSpPr/>
              <p:nvPr/>
            </p:nvSpPr>
            <p:spPr>
              <a:xfrm rot="16200000">
                <a:off x="4511585" y="3026055"/>
                <a:ext cx="224753" cy="224751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6" name="组合 25"/>
            <p:cNvGrpSpPr/>
            <p:nvPr/>
          </p:nvGrpSpPr>
          <p:grpSpPr>
            <a:xfrm>
              <a:off x="4111386" y="2043778"/>
              <a:ext cx="158010" cy="158012"/>
              <a:chOff x="4486616" y="3001075"/>
              <a:chExt cx="274695" cy="274699"/>
            </a:xfrm>
          </p:grpSpPr>
          <p:sp>
            <p:nvSpPr>
              <p:cNvPr id="29" name="椭圆 28"/>
              <p:cNvSpPr/>
              <p:nvPr/>
            </p:nvSpPr>
            <p:spPr>
              <a:xfrm rot="16200000">
                <a:off x="4486614" y="3001077"/>
                <a:ext cx="274699" cy="274695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  <p:sp>
            <p:nvSpPr>
              <p:cNvPr id="30" name="椭圆 29"/>
              <p:cNvSpPr/>
              <p:nvPr/>
            </p:nvSpPr>
            <p:spPr>
              <a:xfrm rot="16200000">
                <a:off x="4511585" y="3026055"/>
                <a:ext cx="224753" cy="224751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7" name="圆角矩形 26"/>
            <p:cNvSpPr/>
            <p:nvPr/>
          </p:nvSpPr>
          <p:spPr>
            <a:xfrm rot="16200000" flipH="1" flipV="1">
              <a:off x="4563173" y="1773812"/>
              <a:ext cx="22409" cy="748925"/>
            </a:xfrm>
            <a:prstGeom prst="roundRect">
              <a:avLst>
                <a:gd name="adj" fmla="val 50000"/>
              </a:avLst>
            </a:prstGeom>
            <a:gradFill>
              <a:gsLst>
                <a:gs pos="74000">
                  <a:schemeClr val="bg1"/>
                </a:gs>
                <a:gs pos="52000">
                  <a:schemeClr val="bg1">
                    <a:lumMod val="85000"/>
                  </a:schemeClr>
                </a:gs>
                <a:gs pos="23000">
                  <a:schemeClr val="bg1">
                    <a:lumMod val="65000"/>
                  </a:schemeClr>
                </a:gs>
                <a:gs pos="0">
                  <a:schemeClr val="bg1">
                    <a:lumMod val="50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1"/>
            </a:gradFill>
            <a:ln w="9525">
              <a:gradFill flip="none" rotWithShape="1">
                <a:gsLst>
                  <a:gs pos="0">
                    <a:schemeClr val="bg1">
                      <a:lumMod val="65000"/>
                    </a:schemeClr>
                  </a:gs>
                  <a:gs pos="44000">
                    <a:schemeClr val="bg1">
                      <a:lumMod val="75000"/>
                    </a:schemeClr>
                  </a:gs>
                  <a:gs pos="78000">
                    <a:schemeClr val="bg1"/>
                  </a:gs>
                  <a:gs pos="61000">
                    <a:schemeClr val="bg1">
                      <a:lumMod val="10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0"/>
                <a:tileRect/>
              </a:gradFill>
            </a:ln>
            <a:effectLst>
              <a:outerShdw blurRad="254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28" name="圆角矩形 27"/>
            <p:cNvSpPr/>
            <p:nvPr/>
          </p:nvSpPr>
          <p:spPr>
            <a:xfrm rot="16200000" flipH="1" flipV="1">
              <a:off x="4563173" y="1728247"/>
              <a:ext cx="22409" cy="748925"/>
            </a:xfrm>
            <a:prstGeom prst="roundRect">
              <a:avLst>
                <a:gd name="adj" fmla="val 50000"/>
              </a:avLst>
            </a:prstGeom>
            <a:gradFill>
              <a:gsLst>
                <a:gs pos="74000">
                  <a:schemeClr val="bg1"/>
                </a:gs>
                <a:gs pos="52000">
                  <a:schemeClr val="bg1">
                    <a:lumMod val="85000"/>
                  </a:schemeClr>
                </a:gs>
                <a:gs pos="23000">
                  <a:schemeClr val="bg1">
                    <a:lumMod val="65000"/>
                  </a:schemeClr>
                </a:gs>
                <a:gs pos="0">
                  <a:schemeClr val="bg1">
                    <a:lumMod val="50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1"/>
            </a:gradFill>
            <a:ln w="9525">
              <a:gradFill flip="none" rotWithShape="1">
                <a:gsLst>
                  <a:gs pos="0">
                    <a:schemeClr val="bg1">
                      <a:lumMod val="65000"/>
                    </a:schemeClr>
                  </a:gs>
                  <a:gs pos="44000">
                    <a:schemeClr val="bg1">
                      <a:lumMod val="75000"/>
                    </a:schemeClr>
                  </a:gs>
                  <a:gs pos="78000">
                    <a:schemeClr val="bg1"/>
                  </a:gs>
                  <a:gs pos="61000">
                    <a:schemeClr val="bg1">
                      <a:lumMod val="10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0"/>
                <a:tileRect/>
              </a:gradFill>
            </a:ln>
            <a:effectLst>
              <a:outerShdw blurRad="254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4431061" y="5464194"/>
            <a:ext cx="926499" cy="158012"/>
            <a:chOff x="4111386" y="2043778"/>
            <a:chExt cx="926499" cy="158012"/>
          </a:xfrm>
        </p:grpSpPr>
        <p:grpSp>
          <p:nvGrpSpPr>
            <p:cNvPr id="34" name="组合 33"/>
            <p:cNvGrpSpPr/>
            <p:nvPr/>
          </p:nvGrpSpPr>
          <p:grpSpPr>
            <a:xfrm>
              <a:off x="4879875" y="2043778"/>
              <a:ext cx="158010" cy="158012"/>
              <a:chOff x="4486616" y="3001075"/>
              <a:chExt cx="274695" cy="274699"/>
            </a:xfrm>
          </p:grpSpPr>
          <p:sp>
            <p:nvSpPr>
              <p:cNvPr id="40" name="椭圆 39"/>
              <p:cNvSpPr/>
              <p:nvPr/>
            </p:nvSpPr>
            <p:spPr>
              <a:xfrm rot="16200000">
                <a:off x="4486614" y="3001077"/>
                <a:ext cx="274699" cy="274695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椭圆 40"/>
              <p:cNvSpPr/>
              <p:nvPr/>
            </p:nvSpPr>
            <p:spPr>
              <a:xfrm rot="16200000">
                <a:off x="4511585" y="3026055"/>
                <a:ext cx="224753" cy="224751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5" name="组合 34"/>
            <p:cNvGrpSpPr/>
            <p:nvPr/>
          </p:nvGrpSpPr>
          <p:grpSpPr>
            <a:xfrm>
              <a:off x="4111386" y="2043778"/>
              <a:ext cx="158010" cy="158012"/>
              <a:chOff x="4486616" y="3001075"/>
              <a:chExt cx="274695" cy="274699"/>
            </a:xfrm>
          </p:grpSpPr>
          <p:sp>
            <p:nvSpPr>
              <p:cNvPr id="38" name="椭圆 37"/>
              <p:cNvSpPr/>
              <p:nvPr/>
            </p:nvSpPr>
            <p:spPr>
              <a:xfrm rot="16200000">
                <a:off x="4486614" y="3001077"/>
                <a:ext cx="274699" cy="274695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  <p:sp>
            <p:nvSpPr>
              <p:cNvPr id="39" name="椭圆 38"/>
              <p:cNvSpPr/>
              <p:nvPr/>
            </p:nvSpPr>
            <p:spPr>
              <a:xfrm rot="16200000">
                <a:off x="4511585" y="3026055"/>
                <a:ext cx="224753" cy="224751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6" name="圆角矩形 35"/>
            <p:cNvSpPr/>
            <p:nvPr/>
          </p:nvSpPr>
          <p:spPr>
            <a:xfrm rot="16200000" flipH="1" flipV="1">
              <a:off x="4563173" y="1773812"/>
              <a:ext cx="22409" cy="748925"/>
            </a:xfrm>
            <a:prstGeom prst="roundRect">
              <a:avLst>
                <a:gd name="adj" fmla="val 50000"/>
              </a:avLst>
            </a:prstGeom>
            <a:gradFill>
              <a:gsLst>
                <a:gs pos="74000">
                  <a:schemeClr val="bg1"/>
                </a:gs>
                <a:gs pos="52000">
                  <a:schemeClr val="bg1">
                    <a:lumMod val="85000"/>
                  </a:schemeClr>
                </a:gs>
                <a:gs pos="23000">
                  <a:schemeClr val="bg1">
                    <a:lumMod val="65000"/>
                  </a:schemeClr>
                </a:gs>
                <a:gs pos="0">
                  <a:schemeClr val="bg1">
                    <a:lumMod val="50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1"/>
            </a:gradFill>
            <a:ln w="9525">
              <a:gradFill flip="none" rotWithShape="1">
                <a:gsLst>
                  <a:gs pos="0">
                    <a:schemeClr val="bg1">
                      <a:lumMod val="65000"/>
                    </a:schemeClr>
                  </a:gs>
                  <a:gs pos="44000">
                    <a:schemeClr val="bg1">
                      <a:lumMod val="75000"/>
                    </a:schemeClr>
                  </a:gs>
                  <a:gs pos="78000">
                    <a:schemeClr val="bg1"/>
                  </a:gs>
                  <a:gs pos="61000">
                    <a:schemeClr val="bg1">
                      <a:lumMod val="10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0"/>
                <a:tileRect/>
              </a:gradFill>
            </a:ln>
            <a:effectLst>
              <a:outerShdw blurRad="254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37" name="圆角矩形 36"/>
            <p:cNvSpPr/>
            <p:nvPr/>
          </p:nvSpPr>
          <p:spPr>
            <a:xfrm rot="16200000" flipH="1" flipV="1">
              <a:off x="4563173" y="1728247"/>
              <a:ext cx="22409" cy="748925"/>
            </a:xfrm>
            <a:prstGeom prst="roundRect">
              <a:avLst>
                <a:gd name="adj" fmla="val 50000"/>
              </a:avLst>
            </a:prstGeom>
            <a:gradFill>
              <a:gsLst>
                <a:gs pos="74000">
                  <a:schemeClr val="bg1"/>
                </a:gs>
                <a:gs pos="52000">
                  <a:schemeClr val="bg1">
                    <a:lumMod val="85000"/>
                  </a:schemeClr>
                </a:gs>
                <a:gs pos="23000">
                  <a:schemeClr val="bg1">
                    <a:lumMod val="65000"/>
                  </a:schemeClr>
                </a:gs>
                <a:gs pos="0">
                  <a:schemeClr val="bg1">
                    <a:lumMod val="50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1"/>
            </a:gradFill>
            <a:ln w="9525">
              <a:gradFill flip="none" rotWithShape="1">
                <a:gsLst>
                  <a:gs pos="0">
                    <a:schemeClr val="bg1">
                      <a:lumMod val="65000"/>
                    </a:schemeClr>
                  </a:gs>
                  <a:gs pos="44000">
                    <a:schemeClr val="bg1">
                      <a:lumMod val="75000"/>
                    </a:schemeClr>
                  </a:gs>
                  <a:gs pos="78000">
                    <a:schemeClr val="bg1"/>
                  </a:gs>
                  <a:gs pos="61000">
                    <a:schemeClr val="bg1">
                      <a:lumMod val="10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0"/>
                <a:tileRect/>
              </a:gradFill>
            </a:ln>
            <a:effectLst>
              <a:outerShdw blurRad="254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</a:endParaRPr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7151637" y="5464194"/>
            <a:ext cx="926499" cy="158012"/>
            <a:chOff x="4111386" y="2043778"/>
            <a:chExt cx="926499" cy="158012"/>
          </a:xfrm>
        </p:grpSpPr>
        <p:grpSp>
          <p:nvGrpSpPr>
            <p:cNvPr id="43" name="组合 42"/>
            <p:cNvGrpSpPr/>
            <p:nvPr/>
          </p:nvGrpSpPr>
          <p:grpSpPr>
            <a:xfrm>
              <a:off x="4879875" y="2043778"/>
              <a:ext cx="158010" cy="158012"/>
              <a:chOff x="4486616" y="3001075"/>
              <a:chExt cx="274695" cy="274699"/>
            </a:xfrm>
          </p:grpSpPr>
          <p:sp>
            <p:nvSpPr>
              <p:cNvPr id="49" name="椭圆 48"/>
              <p:cNvSpPr/>
              <p:nvPr/>
            </p:nvSpPr>
            <p:spPr>
              <a:xfrm rot="16200000">
                <a:off x="4486614" y="3001077"/>
                <a:ext cx="274699" cy="274695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  <p:sp>
            <p:nvSpPr>
              <p:cNvPr id="50" name="椭圆 49"/>
              <p:cNvSpPr/>
              <p:nvPr/>
            </p:nvSpPr>
            <p:spPr>
              <a:xfrm rot="16200000">
                <a:off x="4511585" y="3026055"/>
                <a:ext cx="224753" cy="224751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4" name="组合 43"/>
            <p:cNvGrpSpPr/>
            <p:nvPr/>
          </p:nvGrpSpPr>
          <p:grpSpPr>
            <a:xfrm>
              <a:off x="4111386" y="2043778"/>
              <a:ext cx="158010" cy="158012"/>
              <a:chOff x="4486616" y="3001075"/>
              <a:chExt cx="274695" cy="274699"/>
            </a:xfrm>
          </p:grpSpPr>
          <p:sp>
            <p:nvSpPr>
              <p:cNvPr id="47" name="椭圆 46"/>
              <p:cNvSpPr/>
              <p:nvPr/>
            </p:nvSpPr>
            <p:spPr>
              <a:xfrm rot="16200000">
                <a:off x="4486614" y="3001077"/>
                <a:ext cx="274699" cy="274695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  <p:sp>
            <p:nvSpPr>
              <p:cNvPr id="48" name="椭圆 47"/>
              <p:cNvSpPr/>
              <p:nvPr/>
            </p:nvSpPr>
            <p:spPr>
              <a:xfrm rot="16200000">
                <a:off x="4511585" y="3026055"/>
                <a:ext cx="224753" cy="224751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45" name="圆角矩形 44"/>
            <p:cNvSpPr/>
            <p:nvPr/>
          </p:nvSpPr>
          <p:spPr>
            <a:xfrm rot="16200000" flipH="1" flipV="1">
              <a:off x="4563173" y="1773812"/>
              <a:ext cx="22409" cy="748925"/>
            </a:xfrm>
            <a:prstGeom prst="roundRect">
              <a:avLst>
                <a:gd name="adj" fmla="val 50000"/>
              </a:avLst>
            </a:prstGeom>
            <a:gradFill>
              <a:gsLst>
                <a:gs pos="74000">
                  <a:schemeClr val="bg1"/>
                </a:gs>
                <a:gs pos="52000">
                  <a:schemeClr val="bg1">
                    <a:lumMod val="85000"/>
                  </a:schemeClr>
                </a:gs>
                <a:gs pos="23000">
                  <a:schemeClr val="bg1">
                    <a:lumMod val="65000"/>
                  </a:schemeClr>
                </a:gs>
                <a:gs pos="0">
                  <a:schemeClr val="bg1">
                    <a:lumMod val="50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1"/>
            </a:gradFill>
            <a:ln w="9525">
              <a:gradFill flip="none" rotWithShape="1">
                <a:gsLst>
                  <a:gs pos="0">
                    <a:schemeClr val="bg1">
                      <a:lumMod val="65000"/>
                    </a:schemeClr>
                  </a:gs>
                  <a:gs pos="44000">
                    <a:schemeClr val="bg1">
                      <a:lumMod val="75000"/>
                    </a:schemeClr>
                  </a:gs>
                  <a:gs pos="78000">
                    <a:schemeClr val="bg1"/>
                  </a:gs>
                  <a:gs pos="61000">
                    <a:schemeClr val="bg1">
                      <a:lumMod val="10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0"/>
                <a:tileRect/>
              </a:gradFill>
            </a:ln>
            <a:effectLst>
              <a:outerShdw blurRad="254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46" name="圆角矩形 45"/>
            <p:cNvSpPr/>
            <p:nvPr/>
          </p:nvSpPr>
          <p:spPr>
            <a:xfrm rot="16200000" flipH="1" flipV="1">
              <a:off x="4563173" y="1728247"/>
              <a:ext cx="22409" cy="748925"/>
            </a:xfrm>
            <a:prstGeom prst="roundRect">
              <a:avLst>
                <a:gd name="adj" fmla="val 50000"/>
              </a:avLst>
            </a:prstGeom>
            <a:gradFill>
              <a:gsLst>
                <a:gs pos="74000">
                  <a:schemeClr val="bg1"/>
                </a:gs>
                <a:gs pos="52000">
                  <a:schemeClr val="bg1">
                    <a:lumMod val="85000"/>
                  </a:schemeClr>
                </a:gs>
                <a:gs pos="23000">
                  <a:schemeClr val="bg1">
                    <a:lumMod val="65000"/>
                  </a:schemeClr>
                </a:gs>
                <a:gs pos="0">
                  <a:schemeClr val="bg1">
                    <a:lumMod val="50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1"/>
            </a:gradFill>
            <a:ln w="9525">
              <a:gradFill flip="none" rotWithShape="1">
                <a:gsLst>
                  <a:gs pos="0">
                    <a:schemeClr val="bg1">
                      <a:lumMod val="65000"/>
                    </a:schemeClr>
                  </a:gs>
                  <a:gs pos="44000">
                    <a:schemeClr val="bg1">
                      <a:lumMod val="75000"/>
                    </a:schemeClr>
                  </a:gs>
                  <a:gs pos="78000">
                    <a:schemeClr val="bg1"/>
                  </a:gs>
                  <a:gs pos="61000">
                    <a:schemeClr val="bg1">
                      <a:lumMod val="10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0"/>
                <a:tileRect/>
              </a:gradFill>
            </a:ln>
            <a:effectLst>
              <a:outerShdw blurRad="254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</a:endParaRPr>
            </a:p>
          </p:txBody>
        </p:sp>
      </p:grpSp>
      <p:grpSp>
        <p:nvGrpSpPr>
          <p:cNvPr id="51" name="组合 50"/>
          <p:cNvGrpSpPr/>
          <p:nvPr/>
        </p:nvGrpSpPr>
        <p:grpSpPr>
          <a:xfrm>
            <a:off x="2404716" y="4542796"/>
            <a:ext cx="2252284" cy="853540"/>
            <a:chOff x="683568" y="2786349"/>
            <a:chExt cx="1689213" cy="640155"/>
          </a:xfrm>
        </p:grpSpPr>
        <p:grpSp>
          <p:nvGrpSpPr>
            <p:cNvPr id="52" name="组合 51"/>
            <p:cNvGrpSpPr/>
            <p:nvPr/>
          </p:nvGrpSpPr>
          <p:grpSpPr>
            <a:xfrm>
              <a:off x="683568" y="2786349"/>
              <a:ext cx="1689213" cy="640155"/>
              <a:chOff x="1947258" y="3466616"/>
              <a:chExt cx="2252284" cy="853540"/>
            </a:xfrm>
          </p:grpSpPr>
          <p:sp>
            <p:nvSpPr>
              <p:cNvPr id="54" name="矩形 53"/>
              <p:cNvSpPr/>
              <p:nvPr/>
            </p:nvSpPr>
            <p:spPr>
              <a:xfrm>
                <a:off x="1947258" y="3471751"/>
                <a:ext cx="2252284" cy="843078"/>
              </a:xfrm>
              <a:prstGeom prst="rect">
                <a:avLst/>
              </a:prstGeom>
              <a:solidFill>
                <a:srgbClr val="4B6B5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  <p:sp>
            <p:nvSpPr>
              <p:cNvPr id="55" name="矩形 54"/>
              <p:cNvSpPr/>
              <p:nvPr/>
            </p:nvSpPr>
            <p:spPr>
              <a:xfrm>
                <a:off x="1947258" y="3466616"/>
                <a:ext cx="2252284" cy="189695"/>
              </a:xfrm>
              <a:prstGeom prst="rect">
                <a:avLst/>
              </a:prstGeom>
              <a:gradFill>
                <a:gsLst>
                  <a:gs pos="65000">
                    <a:schemeClr val="tx1">
                      <a:alpha val="3000"/>
                    </a:schemeClr>
                  </a:gs>
                  <a:gs pos="0">
                    <a:schemeClr val="tx1">
                      <a:alpha val="31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  <p:sp>
            <p:nvSpPr>
              <p:cNvPr id="56" name="矩形 55"/>
              <p:cNvSpPr/>
              <p:nvPr/>
            </p:nvSpPr>
            <p:spPr>
              <a:xfrm>
                <a:off x="1947258" y="4130461"/>
                <a:ext cx="2252284" cy="189695"/>
              </a:xfrm>
              <a:prstGeom prst="rect">
                <a:avLst/>
              </a:prstGeom>
              <a:gradFill>
                <a:gsLst>
                  <a:gs pos="45000">
                    <a:schemeClr val="tx1">
                      <a:alpha val="3000"/>
                    </a:schemeClr>
                  </a:gs>
                  <a:gs pos="100000">
                    <a:schemeClr val="tx1">
                      <a:alpha val="30000"/>
                    </a:schemeClr>
                  </a:gs>
                  <a:gs pos="0">
                    <a:schemeClr val="bg1">
                      <a:alpha val="0"/>
                    </a:schemeClr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53" name="文本框 110"/>
            <p:cNvSpPr txBox="1"/>
            <p:nvPr/>
          </p:nvSpPr>
          <p:spPr>
            <a:xfrm>
              <a:off x="1168606" y="2836419"/>
              <a:ext cx="719138" cy="5309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dirty="0">
                  <a:solidFill>
                    <a:prstClr val="white"/>
                  </a:solidFill>
                  <a:effectLst>
                    <a:outerShdw blurRad="101600" dist="50800" dir="2700000" algn="tl" rotWithShape="0">
                      <a:prstClr val="black">
                        <a:alpha val="40000"/>
                      </a:prstClr>
                    </a:outerShdw>
                  </a:effectLst>
                  <a:latin typeface="Impact" panose="020B0806030902050204" pitchFamily="34" charset="0"/>
                </a:rPr>
                <a:t>01</a:t>
              </a:r>
              <a:endParaRPr lang="zh-CN" altLang="en-US" sz="4000" dirty="0">
                <a:solidFill>
                  <a:prstClr val="white"/>
                </a:solidFill>
                <a:effectLst>
                  <a:outerShdw blurRad="101600" dist="50800" dir="2700000" algn="tl" rotWithShape="0">
                    <a:prstClr val="black">
                      <a:alpha val="40000"/>
                    </a:prstClr>
                  </a:outerShdw>
                </a:effectLst>
                <a:latin typeface="Impact" panose="020B0806030902050204" pitchFamily="34" charset="0"/>
              </a:endParaRPr>
            </a:p>
          </p:txBody>
        </p:sp>
      </p:grpSp>
      <p:grpSp>
        <p:nvGrpSpPr>
          <p:cNvPr id="57" name="组合 56"/>
          <p:cNvGrpSpPr/>
          <p:nvPr/>
        </p:nvGrpSpPr>
        <p:grpSpPr>
          <a:xfrm>
            <a:off x="5134081" y="4550198"/>
            <a:ext cx="2252287" cy="853540"/>
            <a:chOff x="2731442" y="2786349"/>
            <a:chExt cx="1689215" cy="640155"/>
          </a:xfrm>
        </p:grpSpPr>
        <p:grpSp>
          <p:nvGrpSpPr>
            <p:cNvPr id="58" name="组合 57"/>
            <p:cNvGrpSpPr/>
            <p:nvPr/>
          </p:nvGrpSpPr>
          <p:grpSpPr>
            <a:xfrm>
              <a:off x="2731442" y="2786349"/>
              <a:ext cx="1689215" cy="640155"/>
              <a:chOff x="1947257" y="3466616"/>
              <a:chExt cx="2252286" cy="853540"/>
            </a:xfrm>
          </p:grpSpPr>
          <p:sp>
            <p:nvSpPr>
              <p:cNvPr id="60" name="矩形 59"/>
              <p:cNvSpPr/>
              <p:nvPr/>
            </p:nvSpPr>
            <p:spPr>
              <a:xfrm>
                <a:off x="1947257" y="3471752"/>
                <a:ext cx="2252283" cy="843078"/>
              </a:xfrm>
              <a:prstGeom prst="rect">
                <a:avLst/>
              </a:prstGeom>
              <a:solidFill>
                <a:srgbClr val="7CA49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  <p:sp>
            <p:nvSpPr>
              <p:cNvPr id="61" name="矩形 60"/>
              <p:cNvSpPr/>
              <p:nvPr/>
            </p:nvSpPr>
            <p:spPr>
              <a:xfrm>
                <a:off x="1947259" y="3466616"/>
                <a:ext cx="2252284" cy="189695"/>
              </a:xfrm>
              <a:prstGeom prst="rect">
                <a:avLst/>
              </a:prstGeom>
              <a:gradFill>
                <a:gsLst>
                  <a:gs pos="65000">
                    <a:schemeClr val="tx1">
                      <a:alpha val="3000"/>
                    </a:schemeClr>
                  </a:gs>
                  <a:gs pos="0">
                    <a:schemeClr val="tx1">
                      <a:alpha val="31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  <p:sp>
            <p:nvSpPr>
              <p:cNvPr id="62" name="矩形 61"/>
              <p:cNvSpPr/>
              <p:nvPr/>
            </p:nvSpPr>
            <p:spPr>
              <a:xfrm>
                <a:off x="1947258" y="4130461"/>
                <a:ext cx="2252284" cy="189695"/>
              </a:xfrm>
              <a:prstGeom prst="rect">
                <a:avLst/>
              </a:prstGeom>
              <a:gradFill>
                <a:gsLst>
                  <a:gs pos="45000">
                    <a:schemeClr val="tx1">
                      <a:alpha val="3000"/>
                    </a:schemeClr>
                  </a:gs>
                  <a:gs pos="100000">
                    <a:schemeClr val="tx1">
                      <a:alpha val="30000"/>
                    </a:schemeClr>
                  </a:gs>
                  <a:gs pos="0">
                    <a:schemeClr val="bg1">
                      <a:alpha val="0"/>
                    </a:schemeClr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59" name="文本框 111"/>
            <p:cNvSpPr txBox="1"/>
            <p:nvPr/>
          </p:nvSpPr>
          <p:spPr>
            <a:xfrm>
              <a:off x="3216481" y="2836418"/>
              <a:ext cx="719138" cy="5309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dirty="0">
                  <a:solidFill>
                    <a:prstClr val="white"/>
                  </a:solidFill>
                  <a:effectLst>
                    <a:outerShdw blurRad="101600" dist="50800" dir="2700000" algn="tl" rotWithShape="0">
                      <a:prstClr val="black">
                        <a:alpha val="40000"/>
                      </a:prstClr>
                    </a:outerShdw>
                  </a:effectLst>
                  <a:latin typeface="Impact" panose="020B0806030902050204" pitchFamily="34" charset="0"/>
                </a:rPr>
                <a:t>02</a:t>
              </a:r>
              <a:endParaRPr lang="zh-CN" altLang="en-US" sz="4000" dirty="0">
                <a:solidFill>
                  <a:prstClr val="white"/>
                </a:solidFill>
                <a:effectLst>
                  <a:outerShdw blurRad="101600" dist="50800" dir="2700000" algn="tl" rotWithShape="0">
                    <a:prstClr val="black">
                      <a:alpha val="40000"/>
                    </a:prstClr>
                  </a:outerShdw>
                </a:effectLst>
                <a:latin typeface="Impact" panose="020B0806030902050204" pitchFamily="34" charset="0"/>
              </a:endParaRPr>
            </a:p>
          </p:txBody>
        </p:sp>
      </p:grpSp>
      <p:grpSp>
        <p:nvGrpSpPr>
          <p:cNvPr id="69" name="组合 68"/>
          <p:cNvGrpSpPr/>
          <p:nvPr/>
        </p:nvGrpSpPr>
        <p:grpSpPr>
          <a:xfrm>
            <a:off x="2557574" y="1893043"/>
            <a:ext cx="1923123" cy="596841"/>
            <a:chOff x="807003" y="1419785"/>
            <a:chExt cx="1442342" cy="447632"/>
          </a:xfrm>
        </p:grpSpPr>
        <p:grpSp>
          <p:nvGrpSpPr>
            <p:cNvPr id="70" name="组合 69"/>
            <p:cNvGrpSpPr/>
            <p:nvPr/>
          </p:nvGrpSpPr>
          <p:grpSpPr>
            <a:xfrm>
              <a:off x="872045" y="1419785"/>
              <a:ext cx="1312260" cy="447632"/>
              <a:chOff x="2198560" y="1644530"/>
              <a:chExt cx="1749680" cy="596843"/>
            </a:xfrm>
          </p:grpSpPr>
          <p:pic>
            <p:nvPicPr>
              <p:cNvPr id="72" name="图片 71"/>
              <p:cNvPicPr>
                <a:picLocks noChangeAspect="1"/>
              </p:cNvPicPr>
              <p:nvPr/>
            </p:nvPicPr>
            <p:blipFill rotWithShape="1">
              <a:blip r:embed="rId3">
                <a:grayscl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colorTemperature colorTemp="2000"/>
                        </a14:imgEffect>
                        <a14:imgEffect>
                          <a14:saturation sat="33000"/>
                        </a14:imgEffect>
                      </a14:imgLayer>
                    </a14:imgProps>
                  </a:ext>
                </a:extLst>
              </a:blip>
              <a:srcRect b="72279"/>
              <a:stretch>
                <a:fillRect/>
              </a:stretch>
            </p:blipFill>
            <p:spPr>
              <a:xfrm flipH="1">
                <a:off x="2198560" y="1644530"/>
                <a:ext cx="1749680" cy="92018"/>
              </a:xfrm>
              <a:prstGeom prst="rect">
                <a:avLst/>
              </a:prstGeom>
            </p:spPr>
          </p:pic>
          <p:pic>
            <p:nvPicPr>
              <p:cNvPr id="73" name="图片 72"/>
              <p:cNvPicPr>
                <a:picLocks noChangeAspect="1"/>
              </p:cNvPicPr>
              <p:nvPr/>
            </p:nvPicPr>
            <p:blipFill rotWithShape="1">
              <a:blip r:embed="rId3">
                <a:grayscl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colorTemperature colorTemp="2000"/>
                        </a14:imgEffect>
                        <a14:imgEffect>
                          <a14:saturation sat="33000"/>
                        </a14:imgEffect>
                      </a14:imgLayer>
                    </a14:imgProps>
                  </a:ext>
                </a:extLst>
              </a:blip>
              <a:srcRect b="72279"/>
              <a:stretch>
                <a:fillRect/>
              </a:stretch>
            </p:blipFill>
            <p:spPr>
              <a:xfrm flipH="1" flipV="1">
                <a:off x="2198560" y="2149355"/>
                <a:ext cx="1749680" cy="92018"/>
              </a:xfrm>
              <a:prstGeom prst="rect">
                <a:avLst/>
              </a:prstGeom>
            </p:spPr>
          </p:pic>
        </p:grpSp>
        <p:sp>
          <p:nvSpPr>
            <p:cNvPr id="71" name="文本框 113"/>
            <p:cNvSpPr txBox="1"/>
            <p:nvPr/>
          </p:nvSpPr>
          <p:spPr>
            <a:xfrm>
              <a:off x="807003" y="1491631"/>
              <a:ext cx="1442342" cy="315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135" dirty="0" err="1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Roboto" panose="020B0604020202020204" charset="0"/>
                  <a:ea typeface="Roboto" panose="020B0604020202020204" charset="0"/>
                </a:rPr>
                <a:t>Dữ</a:t>
              </a:r>
              <a:r>
                <a:rPr lang="en-US" altLang="zh-CN" sz="2135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Roboto" panose="020B0604020202020204" charset="0"/>
                  <a:ea typeface="Roboto" panose="020B0604020202020204" charset="0"/>
                </a:rPr>
                <a:t> </a:t>
              </a:r>
              <a:r>
                <a:rPr lang="en-US" altLang="zh-CN" sz="2135" dirty="0" err="1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Roboto" panose="020B0604020202020204" charset="0"/>
                  <a:ea typeface="Roboto" panose="020B0604020202020204" charset="0"/>
                </a:rPr>
                <a:t>liệu</a:t>
              </a:r>
              <a:endParaRPr lang="zh-CN" altLang="en-US" sz="2135" dirty="0">
                <a:solidFill>
                  <a:prstClr val="black">
                    <a:lumMod val="75000"/>
                    <a:lumOff val="25000"/>
                  </a:prstClr>
                </a:solidFill>
                <a:latin typeface="Roboto" panose="020B060402020202020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4" name="组合 73"/>
          <p:cNvGrpSpPr/>
          <p:nvPr/>
        </p:nvGrpSpPr>
        <p:grpSpPr>
          <a:xfrm>
            <a:off x="5300906" y="1893047"/>
            <a:ext cx="1923123" cy="596843"/>
            <a:chOff x="2864502" y="1419785"/>
            <a:chExt cx="1442342" cy="447632"/>
          </a:xfrm>
        </p:grpSpPr>
        <p:grpSp>
          <p:nvGrpSpPr>
            <p:cNvPr id="75" name="组合 74"/>
            <p:cNvGrpSpPr/>
            <p:nvPr/>
          </p:nvGrpSpPr>
          <p:grpSpPr>
            <a:xfrm>
              <a:off x="2930731" y="1419785"/>
              <a:ext cx="1312260" cy="447632"/>
              <a:chOff x="2198560" y="1644530"/>
              <a:chExt cx="1749680" cy="596843"/>
            </a:xfrm>
          </p:grpSpPr>
          <p:pic>
            <p:nvPicPr>
              <p:cNvPr id="77" name="图片 76"/>
              <p:cNvPicPr>
                <a:picLocks noChangeAspect="1"/>
              </p:cNvPicPr>
              <p:nvPr/>
            </p:nvPicPr>
            <p:blipFill rotWithShape="1">
              <a:blip r:embed="rId3">
                <a:grayscl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colorTemperature colorTemp="2000"/>
                        </a14:imgEffect>
                        <a14:imgEffect>
                          <a14:saturation sat="33000"/>
                        </a14:imgEffect>
                      </a14:imgLayer>
                    </a14:imgProps>
                  </a:ext>
                </a:extLst>
              </a:blip>
              <a:srcRect b="72279"/>
              <a:stretch>
                <a:fillRect/>
              </a:stretch>
            </p:blipFill>
            <p:spPr>
              <a:xfrm flipH="1">
                <a:off x="2198560" y="1644530"/>
                <a:ext cx="1749680" cy="92018"/>
              </a:xfrm>
              <a:prstGeom prst="rect">
                <a:avLst/>
              </a:prstGeom>
            </p:spPr>
          </p:pic>
          <p:pic>
            <p:nvPicPr>
              <p:cNvPr id="78" name="图片 77"/>
              <p:cNvPicPr>
                <a:picLocks noChangeAspect="1"/>
              </p:cNvPicPr>
              <p:nvPr/>
            </p:nvPicPr>
            <p:blipFill rotWithShape="1">
              <a:blip r:embed="rId3">
                <a:grayscl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colorTemperature colorTemp="2000"/>
                        </a14:imgEffect>
                        <a14:imgEffect>
                          <a14:saturation sat="33000"/>
                        </a14:imgEffect>
                      </a14:imgLayer>
                    </a14:imgProps>
                  </a:ext>
                </a:extLst>
              </a:blip>
              <a:srcRect b="72279"/>
              <a:stretch>
                <a:fillRect/>
              </a:stretch>
            </p:blipFill>
            <p:spPr>
              <a:xfrm flipH="1" flipV="1">
                <a:off x="2198560" y="2149355"/>
                <a:ext cx="1749680" cy="92018"/>
              </a:xfrm>
              <a:prstGeom prst="rect">
                <a:avLst/>
              </a:prstGeom>
            </p:spPr>
          </p:pic>
        </p:grpSp>
        <p:sp>
          <p:nvSpPr>
            <p:cNvPr id="76" name="文本框 114"/>
            <p:cNvSpPr txBox="1"/>
            <p:nvPr/>
          </p:nvSpPr>
          <p:spPr>
            <a:xfrm>
              <a:off x="2864502" y="1503652"/>
              <a:ext cx="1442342" cy="3154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135" dirty="0" err="1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Roboto" panose="020B0604020202020204" charset="0"/>
                  <a:ea typeface="Roboto" panose="020B0604020202020204" charset="0"/>
                </a:rPr>
                <a:t>Thống</a:t>
              </a:r>
              <a:r>
                <a:rPr lang="en-US" altLang="zh-CN" sz="2135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Roboto" panose="020B0604020202020204" charset="0"/>
                  <a:ea typeface="Roboto" panose="020B0604020202020204" charset="0"/>
                </a:rPr>
                <a:t> </a:t>
              </a:r>
              <a:r>
                <a:rPr lang="en-US" altLang="zh-CN" sz="2135" dirty="0" err="1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Roboto" panose="020B0604020202020204" charset="0"/>
                  <a:ea typeface="Roboto" panose="020B0604020202020204" charset="0"/>
                </a:rPr>
                <a:t>kê</a:t>
              </a:r>
              <a:endParaRPr lang="zh-CN" altLang="en-US" sz="2135" dirty="0">
                <a:solidFill>
                  <a:prstClr val="black">
                    <a:lumMod val="75000"/>
                    <a:lumOff val="25000"/>
                  </a:prstClr>
                </a:solidFill>
                <a:latin typeface="Roboto" panose="020B0604020202020204" charset="0"/>
                <a:ea typeface="微软雅黑" panose="020B0503020204020204" pitchFamily="34" charset="-122"/>
              </a:endParaRPr>
            </a:p>
          </p:txBody>
        </p:sp>
      </p:grpSp>
      <p:sp>
        <p:nvSpPr>
          <p:cNvPr id="84" name="文本框 116"/>
          <p:cNvSpPr txBox="1"/>
          <p:nvPr/>
        </p:nvSpPr>
        <p:spPr>
          <a:xfrm>
            <a:off x="2557574" y="2468893"/>
            <a:ext cx="257285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1600" dirty="0" err="1" smtClean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B0604020202020204" charset="0"/>
                <a:ea typeface="Roboto" panose="020B0604020202020204" charset="0"/>
              </a:rPr>
              <a:t>Thêm</a:t>
            </a:r>
            <a:r>
              <a:rPr lang="en-US" altLang="zh-CN" sz="16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B0604020202020204" charset="0"/>
                <a:ea typeface="Roboto" panose="020B0604020202020204" charset="0"/>
              </a:rPr>
              <a:t>,</a:t>
            </a:r>
          </a:p>
          <a:p>
            <a:pPr algn="just"/>
            <a:r>
              <a:rPr lang="en-US" altLang="zh-CN" sz="1600" dirty="0" err="1" smtClean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B0604020202020204" charset="0"/>
                <a:ea typeface="Roboto" panose="020B0604020202020204" charset="0"/>
              </a:rPr>
              <a:t>Xóa</a:t>
            </a:r>
            <a:r>
              <a:rPr lang="en-US" altLang="zh-CN" sz="16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B0604020202020204" charset="0"/>
                <a:ea typeface="Roboto" panose="020B0604020202020204" charset="0"/>
              </a:rPr>
              <a:t>,</a:t>
            </a:r>
          </a:p>
          <a:p>
            <a:pPr algn="just"/>
            <a:r>
              <a:rPr lang="en-US" altLang="zh-CN" sz="1600" dirty="0" err="1" smtClean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B0604020202020204" charset="0"/>
                <a:ea typeface="Roboto" panose="020B0604020202020204" charset="0"/>
              </a:rPr>
              <a:t>Sửa</a:t>
            </a:r>
            <a:r>
              <a:rPr lang="en-US" altLang="zh-CN" sz="16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B0604020202020204" charset="0"/>
                <a:ea typeface="Roboto" panose="020B0604020202020204" charset="0"/>
              </a:rPr>
              <a:t>,</a:t>
            </a:r>
          </a:p>
          <a:p>
            <a:pPr algn="just"/>
            <a:r>
              <a:rPr lang="en-US" altLang="zh-CN" sz="1600" dirty="0" err="1" smtClean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B0604020202020204" charset="0"/>
                <a:ea typeface="Roboto" panose="020B0604020202020204" charset="0"/>
              </a:rPr>
              <a:t>Tìm</a:t>
            </a:r>
            <a:r>
              <a:rPr lang="en-US" altLang="zh-CN" sz="16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US" altLang="zh-CN" sz="1600" dirty="0" err="1" smtClean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B0604020202020204" charset="0"/>
                <a:ea typeface="Roboto" panose="020B0604020202020204" charset="0"/>
              </a:rPr>
              <a:t>kiếm</a:t>
            </a:r>
            <a:r>
              <a:rPr lang="en-US" altLang="zh-CN" sz="16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B0604020202020204" charset="0"/>
                <a:ea typeface="Roboto" panose="020B0604020202020204" charset="0"/>
              </a:rPr>
              <a:t>,</a:t>
            </a:r>
          </a:p>
          <a:p>
            <a:pPr algn="just"/>
            <a:r>
              <a:rPr lang="en-US" altLang="zh-CN" sz="1600" dirty="0" err="1" smtClean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B0604020202020204" charset="0"/>
                <a:ea typeface="Roboto" panose="020B0604020202020204" charset="0"/>
              </a:rPr>
              <a:t>Duyệt</a:t>
            </a:r>
            <a:endParaRPr lang="en-US" altLang="zh-CN" sz="1600" dirty="0" smtClean="0">
              <a:solidFill>
                <a:prstClr val="black">
                  <a:lumMod val="65000"/>
                  <a:lumOff val="35000"/>
                </a:prstClr>
              </a:solidFill>
              <a:latin typeface="Roboto" panose="020B0604020202020204" charset="0"/>
              <a:ea typeface="Roboto" panose="020B0604020202020204" charset="0"/>
            </a:endParaRPr>
          </a:p>
          <a:p>
            <a:pPr algn="just"/>
            <a:endParaRPr lang="en-US" altLang="zh-CN" sz="1600" dirty="0" smtClean="0">
              <a:solidFill>
                <a:prstClr val="black">
                  <a:lumMod val="65000"/>
                  <a:lumOff val="35000"/>
                </a:prstClr>
              </a:solidFill>
              <a:latin typeface="Roboto" panose="020B0604020202020204" charset="0"/>
              <a:ea typeface="Roboto" panose="020B0604020202020204" charset="0"/>
            </a:endParaRPr>
          </a:p>
          <a:p>
            <a:pPr algn="just"/>
            <a:endParaRPr lang="en-US" altLang="zh-CN" sz="1600" dirty="0">
              <a:solidFill>
                <a:prstClr val="black">
                  <a:lumMod val="65000"/>
                  <a:lumOff val="35000"/>
                </a:prstClr>
              </a:solidFill>
              <a:latin typeface="Roboto" panose="020B0604020202020204" charset="0"/>
              <a:ea typeface="Roboto" panose="020B0604020202020204" charset="0"/>
            </a:endParaRPr>
          </a:p>
          <a:p>
            <a:pPr algn="just"/>
            <a:endParaRPr lang="zh-CN" altLang="en-US" sz="1600" dirty="0" smtClean="0">
              <a:solidFill>
                <a:prstClr val="black">
                  <a:lumMod val="65000"/>
                  <a:lumOff val="35000"/>
                </a:prstClr>
              </a:solidFill>
              <a:latin typeface="Roboto" panose="020B0604020202020204" charset="0"/>
              <a:ea typeface="微软雅黑" panose="020B0503020204020204" pitchFamily="34" charset="-122"/>
            </a:endParaRPr>
          </a:p>
          <a:p>
            <a:pPr algn="ctr"/>
            <a:endParaRPr lang="zh-CN" altLang="en-US" sz="1200" dirty="0">
              <a:solidFill>
                <a:prstClr val="black">
                  <a:lumMod val="65000"/>
                  <a:lumOff val="3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5" name="文本框 117"/>
          <p:cNvSpPr txBox="1"/>
          <p:nvPr/>
        </p:nvSpPr>
        <p:spPr>
          <a:xfrm>
            <a:off x="5225616" y="2468893"/>
            <a:ext cx="2178992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1600" dirty="0" err="1" smtClean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B0604020202020204" charset="0"/>
                <a:ea typeface="Roboto" panose="020B0604020202020204" charset="0"/>
              </a:rPr>
              <a:t>Lược</a:t>
            </a:r>
            <a:r>
              <a:rPr lang="en-US" altLang="zh-CN" sz="16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US" altLang="zh-CN" sz="1600" dirty="0" err="1" smtClean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B0604020202020204" charset="0"/>
                <a:ea typeface="Roboto" panose="020B0604020202020204" charset="0"/>
              </a:rPr>
              <a:t>đồ</a:t>
            </a:r>
            <a:r>
              <a:rPr lang="en-US" altLang="zh-CN" sz="16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US" altLang="zh-CN" sz="1600" dirty="0" err="1" smtClean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B0604020202020204" charset="0"/>
                <a:ea typeface="Roboto" panose="020B0604020202020204" charset="0"/>
              </a:rPr>
              <a:t>doanh</a:t>
            </a:r>
            <a:r>
              <a:rPr lang="en-US" altLang="zh-CN" sz="16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US" altLang="zh-CN" sz="1600" dirty="0" err="1" smtClean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B0604020202020204" charset="0"/>
                <a:ea typeface="Roboto" panose="020B0604020202020204" charset="0"/>
              </a:rPr>
              <a:t>thu</a:t>
            </a:r>
            <a:r>
              <a:rPr lang="en-US" altLang="zh-CN" sz="16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US" altLang="zh-CN" sz="1600" dirty="0" err="1" smtClean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B0604020202020204" charset="0"/>
                <a:ea typeface="Roboto" panose="020B0604020202020204" charset="0"/>
              </a:rPr>
              <a:t>theo</a:t>
            </a:r>
            <a:r>
              <a:rPr lang="en-US" altLang="zh-CN" sz="16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US" altLang="zh-CN" sz="1600" dirty="0" err="1" smtClean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B0604020202020204" charset="0"/>
                <a:ea typeface="Roboto" panose="020B0604020202020204" charset="0"/>
              </a:rPr>
              <a:t>năm</a:t>
            </a:r>
            <a:r>
              <a:rPr lang="en-US" altLang="zh-CN" sz="16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B0604020202020204" charset="0"/>
                <a:ea typeface="Roboto" panose="020B0604020202020204" charset="0"/>
              </a:rPr>
              <a:t>,</a:t>
            </a:r>
          </a:p>
          <a:p>
            <a:pPr algn="just"/>
            <a:r>
              <a:rPr lang="en-US" altLang="zh-CN" sz="1600" dirty="0" err="1" smtClean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B0604020202020204" charset="0"/>
                <a:ea typeface="Roboto" panose="020B0604020202020204" charset="0"/>
              </a:rPr>
              <a:t>Doanh</a:t>
            </a:r>
            <a:r>
              <a:rPr lang="en-US" altLang="zh-CN" sz="16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US" altLang="zh-CN" sz="1600" dirty="0" err="1" smtClean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B0604020202020204" charset="0"/>
                <a:ea typeface="Roboto" panose="020B0604020202020204" charset="0"/>
              </a:rPr>
              <a:t>thu</a:t>
            </a:r>
            <a:r>
              <a:rPr lang="en-US" altLang="zh-CN" sz="16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US" altLang="zh-CN" sz="1600" dirty="0" err="1" smtClean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B0604020202020204" charset="0"/>
                <a:ea typeface="Roboto" panose="020B0604020202020204" charset="0"/>
              </a:rPr>
              <a:t>theo</a:t>
            </a:r>
            <a:r>
              <a:rPr lang="en-US" altLang="zh-CN" sz="16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US" altLang="zh-CN" sz="1600" dirty="0" err="1" smtClean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B0604020202020204" charset="0"/>
                <a:ea typeface="Roboto" panose="020B0604020202020204" charset="0"/>
              </a:rPr>
              <a:t>ngày</a:t>
            </a:r>
            <a:r>
              <a:rPr lang="en-US" altLang="zh-CN" sz="16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B0604020202020204" charset="0"/>
                <a:ea typeface="Roboto" panose="020B0604020202020204" charset="0"/>
              </a:rPr>
              <a:t>,</a:t>
            </a:r>
          </a:p>
          <a:p>
            <a:pPr algn="just"/>
            <a:r>
              <a:rPr lang="en-US" altLang="zh-CN" sz="1600" dirty="0" err="1" smtClean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B0604020202020204" charset="0"/>
                <a:ea typeface="Roboto" panose="020B0604020202020204" charset="0"/>
              </a:rPr>
              <a:t>Doanh</a:t>
            </a:r>
            <a:r>
              <a:rPr lang="en-US" altLang="zh-CN" sz="16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US" altLang="zh-CN" sz="1600" dirty="0" err="1" smtClean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B0604020202020204" charset="0"/>
                <a:ea typeface="Roboto" panose="020B0604020202020204" charset="0"/>
              </a:rPr>
              <a:t>thu</a:t>
            </a:r>
            <a:r>
              <a:rPr lang="en-US" altLang="zh-CN" sz="16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US" altLang="zh-CN" sz="1600" dirty="0" err="1" smtClean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B0604020202020204" charset="0"/>
                <a:ea typeface="Roboto" panose="020B0604020202020204" charset="0"/>
              </a:rPr>
              <a:t>theo</a:t>
            </a:r>
            <a:r>
              <a:rPr lang="en-US" altLang="zh-CN" sz="16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US" altLang="zh-CN" sz="1600" dirty="0" err="1" smtClean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B0604020202020204" charset="0"/>
                <a:ea typeface="Roboto" panose="020B0604020202020204" charset="0"/>
              </a:rPr>
              <a:t>tháng</a:t>
            </a:r>
            <a:r>
              <a:rPr lang="en-US" altLang="zh-CN" sz="16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B0604020202020204" charset="0"/>
                <a:ea typeface="Roboto" panose="020B0604020202020204" charset="0"/>
              </a:rPr>
              <a:t>,</a:t>
            </a:r>
          </a:p>
          <a:p>
            <a:pPr algn="just"/>
            <a:r>
              <a:rPr lang="en-US" altLang="zh-CN" sz="16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B0604020202020204" charset="0"/>
                <a:ea typeface="Roboto" panose="020B0604020202020204" charset="0"/>
              </a:rPr>
              <a:t>Top </a:t>
            </a:r>
            <a:r>
              <a:rPr lang="en-US" altLang="zh-CN" sz="1600" dirty="0" err="1" smtClean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B0604020202020204" charset="0"/>
                <a:ea typeface="Roboto" panose="020B0604020202020204" charset="0"/>
              </a:rPr>
              <a:t>doanh</a:t>
            </a:r>
            <a:r>
              <a:rPr lang="en-US" altLang="zh-CN" sz="16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US" altLang="zh-CN" sz="1600" dirty="0" err="1" smtClean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B0604020202020204" charset="0"/>
                <a:ea typeface="Roboto" panose="020B0604020202020204" charset="0"/>
              </a:rPr>
              <a:t>thu</a:t>
            </a:r>
            <a:r>
              <a:rPr lang="en-US" altLang="zh-CN" sz="16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B0604020202020204" charset="0"/>
                <a:ea typeface="Roboto" panose="020B0604020202020204" charset="0"/>
              </a:rPr>
              <a:t>,</a:t>
            </a:r>
          </a:p>
          <a:p>
            <a:pPr algn="just"/>
            <a:r>
              <a:rPr lang="en-US" altLang="zh-CN" sz="1600" dirty="0" err="1" smtClean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B0604020202020204" charset="0"/>
                <a:ea typeface="Roboto" panose="020B0604020202020204" charset="0"/>
              </a:rPr>
              <a:t>Thông</a:t>
            </a:r>
            <a:r>
              <a:rPr lang="en-US" altLang="zh-CN" sz="16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US" altLang="zh-CN" sz="1600" dirty="0" err="1" smtClean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B0604020202020204" charset="0"/>
                <a:ea typeface="Roboto" panose="020B0604020202020204" charset="0"/>
              </a:rPr>
              <a:t>kê</a:t>
            </a:r>
            <a:r>
              <a:rPr lang="en-US" altLang="zh-CN" sz="16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US" altLang="zh-CN" sz="1600" dirty="0" err="1" smtClean="0">
                <a:solidFill>
                  <a:prstClr val="black">
                    <a:lumMod val="65000"/>
                    <a:lumOff val="35000"/>
                  </a:prstClr>
                </a:solidFill>
                <a:latin typeface="Roboto" panose="020B0604020202020204" charset="0"/>
                <a:ea typeface="Roboto" panose="020B0604020202020204" charset="0"/>
              </a:rPr>
              <a:t>tồn</a:t>
            </a:r>
            <a:endParaRPr lang="en-US" altLang="zh-CN" sz="1600" dirty="0" smtClean="0">
              <a:solidFill>
                <a:prstClr val="black">
                  <a:lumMod val="65000"/>
                  <a:lumOff val="35000"/>
                </a:prstClr>
              </a:solidFill>
              <a:latin typeface="Roboto" panose="020B0604020202020204" charset="0"/>
              <a:ea typeface="Roboto" panose="020B0604020202020204" charset="0"/>
            </a:endParaRPr>
          </a:p>
          <a:p>
            <a:pPr algn="just"/>
            <a:endParaRPr lang="en-US" altLang="zh-CN" sz="1600" dirty="0" smtClean="0">
              <a:solidFill>
                <a:prstClr val="black">
                  <a:lumMod val="65000"/>
                  <a:lumOff val="35000"/>
                </a:prstClr>
              </a:solidFill>
              <a:latin typeface="Roboto" panose="020B0604020202020204" charset="0"/>
              <a:ea typeface="Roboto" panose="020B0604020202020204" charset="0"/>
            </a:endParaRPr>
          </a:p>
          <a:p>
            <a:pPr algn="just"/>
            <a:endParaRPr lang="zh-CN" altLang="en-US" sz="1200" dirty="0" smtClean="0">
              <a:solidFill>
                <a:prstClr val="black">
                  <a:lumMod val="65000"/>
                  <a:lumOff val="35000"/>
                </a:prstClr>
              </a:solidFill>
              <a:latin typeface="Roboto" panose="020B0604020202020204" charset="0"/>
              <a:ea typeface="微软雅黑" panose="020B0503020204020204" pitchFamily="34" charset="-122"/>
            </a:endParaRPr>
          </a:p>
          <a:p>
            <a:pPr algn="just"/>
            <a:endParaRPr lang="zh-CN" altLang="en-US" sz="1200" dirty="0">
              <a:solidFill>
                <a:prstClr val="black">
                  <a:lumMod val="65000"/>
                  <a:lumOff val="3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913168"/>
            <a:ext cx="12192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b="1" dirty="0" smtClean="0">
                <a:solidFill>
                  <a:srgbClr val="7CA494"/>
                </a:solidFill>
                <a:latin typeface="Roboto" panose="020B0604020202020204" charset="0"/>
                <a:ea typeface="Roboto" panose="020B0604020202020204" charset="0"/>
              </a:rPr>
              <a:t>CHỨC NĂNG QUẢN LÝ DỮ LIỆU</a:t>
            </a:r>
            <a:endParaRPr lang="en-US" altLang="zh-CN" b="1" dirty="0">
              <a:solidFill>
                <a:srgbClr val="7CA494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grpSp>
        <p:nvGrpSpPr>
          <p:cNvPr id="126" name="组合 50"/>
          <p:cNvGrpSpPr/>
          <p:nvPr/>
        </p:nvGrpSpPr>
        <p:grpSpPr>
          <a:xfrm>
            <a:off x="7912820" y="4542796"/>
            <a:ext cx="2252284" cy="853540"/>
            <a:chOff x="683568" y="2786349"/>
            <a:chExt cx="1689213" cy="640155"/>
          </a:xfrm>
        </p:grpSpPr>
        <p:grpSp>
          <p:nvGrpSpPr>
            <p:cNvPr id="127" name="组合 51"/>
            <p:cNvGrpSpPr/>
            <p:nvPr/>
          </p:nvGrpSpPr>
          <p:grpSpPr>
            <a:xfrm>
              <a:off x="683568" y="2786349"/>
              <a:ext cx="1689213" cy="640155"/>
              <a:chOff x="1947258" y="3466616"/>
              <a:chExt cx="2252284" cy="853540"/>
            </a:xfrm>
          </p:grpSpPr>
          <p:sp>
            <p:nvSpPr>
              <p:cNvPr id="129" name="矩形 53"/>
              <p:cNvSpPr/>
              <p:nvPr/>
            </p:nvSpPr>
            <p:spPr>
              <a:xfrm>
                <a:off x="1947258" y="3471751"/>
                <a:ext cx="2252284" cy="843078"/>
              </a:xfrm>
              <a:prstGeom prst="rect">
                <a:avLst/>
              </a:prstGeom>
              <a:solidFill>
                <a:srgbClr val="4B6B5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  <p:sp>
            <p:nvSpPr>
              <p:cNvPr id="130" name="矩形 54"/>
              <p:cNvSpPr/>
              <p:nvPr/>
            </p:nvSpPr>
            <p:spPr>
              <a:xfrm>
                <a:off x="1947258" y="3466616"/>
                <a:ext cx="2252284" cy="189695"/>
              </a:xfrm>
              <a:prstGeom prst="rect">
                <a:avLst/>
              </a:prstGeom>
              <a:gradFill>
                <a:gsLst>
                  <a:gs pos="65000">
                    <a:schemeClr val="tx1">
                      <a:alpha val="3000"/>
                    </a:schemeClr>
                  </a:gs>
                  <a:gs pos="0">
                    <a:schemeClr val="tx1">
                      <a:alpha val="31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  <p:sp>
            <p:nvSpPr>
              <p:cNvPr id="131" name="矩形 55"/>
              <p:cNvSpPr/>
              <p:nvPr/>
            </p:nvSpPr>
            <p:spPr>
              <a:xfrm>
                <a:off x="1947258" y="4130461"/>
                <a:ext cx="2252284" cy="189695"/>
              </a:xfrm>
              <a:prstGeom prst="rect">
                <a:avLst/>
              </a:prstGeom>
              <a:gradFill>
                <a:gsLst>
                  <a:gs pos="45000">
                    <a:schemeClr val="tx1">
                      <a:alpha val="3000"/>
                    </a:schemeClr>
                  </a:gs>
                  <a:gs pos="100000">
                    <a:schemeClr val="tx1">
                      <a:alpha val="30000"/>
                    </a:schemeClr>
                  </a:gs>
                  <a:gs pos="0">
                    <a:schemeClr val="bg1">
                      <a:alpha val="0"/>
                    </a:schemeClr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28" name="文本框 110"/>
            <p:cNvSpPr txBox="1"/>
            <p:nvPr/>
          </p:nvSpPr>
          <p:spPr>
            <a:xfrm>
              <a:off x="1168606" y="2836419"/>
              <a:ext cx="719138" cy="5309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dirty="0" smtClean="0">
                  <a:solidFill>
                    <a:prstClr val="white"/>
                  </a:solidFill>
                  <a:effectLst>
                    <a:outerShdw blurRad="101600" dist="50800" dir="2700000" algn="tl" rotWithShape="0">
                      <a:prstClr val="black">
                        <a:alpha val="40000"/>
                      </a:prstClr>
                    </a:outerShdw>
                  </a:effectLst>
                  <a:latin typeface="Impact" panose="020B0806030902050204" pitchFamily="34" charset="0"/>
                </a:rPr>
                <a:t>03</a:t>
              </a:r>
              <a:endParaRPr lang="zh-CN" altLang="en-US" sz="4000" dirty="0">
                <a:solidFill>
                  <a:prstClr val="white"/>
                </a:solidFill>
                <a:effectLst>
                  <a:outerShdw blurRad="101600" dist="50800" dir="2700000" algn="tl" rotWithShape="0">
                    <a:prstClr val="black">
                      <a:alpha val="40000"/>
                    </a:prstClr>
                  </a:outerShdw>
                </a:effectLst>
                <a:latin typeface="Impact" panose="020B080603090205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72022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3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35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4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3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75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3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1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3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45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35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8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35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15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3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5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3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85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3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2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35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55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35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9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35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25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35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" grpId="0" animBg="1"/>
      <p:bldP spid="125" grpId="0"/>
      <p:bldP spid="7" grpId="0" animBg="1"/>
      <p:bldP spid="9" grpId="0" animBg="1"/>
      <p:bldP spid="84" grpId="0"/>
      <p:bldP spid="8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71"/>
          <a:stretch/>
        </p:blipFill>
        <p:spPr>
          <a:xfrm>
            <a:off x="-14880727" y="7168"/>
            <a:ext cx="27072727" cy="6867331"/>
          </a:xfrm>
          <a:prstGeom prst="rect">
            <a:avLst/>
          </a:prstGeom>
        </p:spPr>
      </p:pic>
      <p:pic>
        <p:nvPicPr>
          <p:cNvPr id="14" name="Picture 13"/>
          <p:cNvPicPr>
            <a:picLocks/>
          </p:cNvPicPr>
          <p:nvPr/>
        </p:nvPicPr>
        <p:blipFill>
          <a:blip r:embed="rId4">
            <a:duotone>
              <a:prstClr val="black"/>
              <a:srgbClr val="2B84D2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 flipV="1">
            <a:off x="-275867" y="3476780"/>
            <a:ext cx="12769419" cy="6723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703" y="123412"/>
            <a:ext cx="961901" cy="91565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81703" y="3575815"/>
            <a:ext cx="11654280" cy="430887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square" rtlCol="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extrusionH="57150" contourW="12700">
              <a:bevelT w="25400" h="25400" prst="cross"/>
              <a:contourClr>
                <a:schemeClr val="accent6">
                  <a:shade val="73000"/>
                </a:schemeClr>
              </a:contourClr>
            </a:sp3d>
          </a:bodyPr>
          <a:lstStyle/>
          <a:p>
            <a:pPr algn="ctr"/>
            <a:r>
              <a:rPr lang="en-US" sz="2200" b="1" dirty="0" smtClean="0">
                <a:ln w="28575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  <a:latin typeface="Segoe UI" pitchFamily="34" charset="0"/>
                <a:ea typeface="Segoe UI" pitchFamily="34" charset="0"/>
                <a:cs typeface="Segoe UI" pitchFamily="34" charset="0"/>
              </a:rPr>
              <a:t>CẢM ƠN THẦY CÔ VÀ CÁC BẠN ĐÃ LẮNG NGHE</a:t>
            </a:r>
            <a:endParaRPr lang="en-US" sz="2200" b="1" dirty="0">
              <a:ln w="28575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Subtitle 7"/>
          <p:cNvSpPr>
            <a:spLocks noGrp="1"/>
          </p:cNvSpPr>
          <p:nvPr>
            <p:ph type="subTitle" idx="1"/>
          </p:nvPr>
        </p:nvSpPr>
        <p:spPr>
          <a:xfrm>
            <a:off x="2848708" y="7618692"/>
            <a:ext cx="8534400" cy="17526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3296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71"/>
          <a:stretch/>
        </p:blipFill>
        <p:spPr>
          <a:xfrm>
            <a:off x="-14880727" y="7168"/>
            <a:ext cx="27072727" cy="6867331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695739" y="5731674"/>
            <a:ext cx="10800523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5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“</a:t>
            </a:r>
            <a:r>
              <a:rPr lang="en-US" sz="3500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Tại</a:t>
            </a:r>
            <a:r>
              <a:rPr lang="en-US" sz="35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500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sao</a:t>
            </a:r>
            <a:r>
              <a:rPr lang="en-US" sz="35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500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thực</a:t>
            </a:r>
            <a:r>
              <a:rPr lang="en-US" sz="35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500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hiện</a:t>
            </a:r>
            <a:r>
              <a:rPr lang="en-US" sz="35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500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đề</a:t>
            </a:r>
            <a:r>
              <a:rPr lang="en-US" sz="35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500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tài</a:t>
            </a:r>
            <a:r>
              <a:rPr lang="en-US" sz="35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500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này</a:t>
            </a:r>
            <a:r>
              <a:rPr lang="en-US" sz="35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?”</a:t>
            </a:r>
            <a:endParaRPr lang="vi-VN" sz="35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1949727" y="570517"/>
            <a:ext cx="8313864" cy="5378764"/>
            <a:chOff x="1462295" y="570517"/>
            <a:chExt cx="6235398" cy="5378764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05579" y="570517"/>
              <a:ext cx="6192114" cy="5378764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62295" y="836712"/>
              <a:ext cx="1300593" cy="1300593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09473" y="1021186"/>
              <a:ext cx="1116119" cy="1116119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12160" y="3428999"/>
              <a:ext cx="1080407" cy="1080407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79712" y="3428999"/>
              <a:ext cx="1144622" cy="1080407"/>
            </a:xfrm>
            <a:prstGeom prst="rect">
              <a:avLst/>
            </a:prstGeom>
          </p:spPr>
        </p:pic>
      </p:grpSp>
      <p:sp>
        <p:nvSpPr>
          <p:cNvPr id="13" name="Title 1"/>
          <p:cNvSpPr txBox="1">
            <a:spLocks/>
          </p:cNvSpPr>
          <p:nvPr/>
        </p:nvSpPr>
        <p:spPr>
          <a:xfrm>
            <a:off x="898939" y="5884074"/>
            <a:ext cx="10800523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vi-VN" sz="3500" dirty="0"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2152927" y="989112"/>
            <a:ext cx="7507029" cy="3672694"/>
            <a:chOff x="1462295" y="836712"/>
            <a:chExt cx="5630272" cy="3672694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62295" y="836712"/>
              <a:ext cx="1300593" cy="1300593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09473" y="1021186"/>
              <a:ext cx="1116119" cy="1116119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12160" y="3428999"/>
              <a:ext cx="1080407" cy="1080407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79712" y="3428999"/>
              <a:ext cx="1144622" cy="108040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08319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6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7192754" y="0"/>
            <a:ext cx="334713" cy="6858000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solidFill>
              <a:schemeClr val="bg2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110"/>
          <a:stretch/>
        </p:blipFill>
        <p:spPr>
          <a:xfrm flipH="1">
            <a:off x="0" y="0"/>
            <a:ext cx="6493374" cy="6858000"/>
          </a:xfrm>
          <a:prstGeom prst="rect">
            <a:avLst/>
          </a:prstGeom>
          <a:solidFill>
            <a:srgbClr val="2C3D37"/>
          </a:solidFill>
        </p:spPr>
      </p:pic>
      <p:sp>
        <p:nvSpPr>
          <p:cNvPr id="10" name="TextBox 17">
            <a:extLst>
              <a:ext uri="{FF2B5EF4-FFF2-40B4-BE49-F238E27FC236}">
                <a16:creationId xmlns="" xmlns:a16="http://schemas.microsoft.com/office/drawing/2014/main" id="{3809DB1C-13CF-475D-A464-98E6C58FB88A}"/>
              </a:ext>
            </a:extLst>
          </p:cNvPr>
          <p:cNvSpPr txBox="1"/>
          <p:nvPr/>
        </p:nvSpPr>
        <p:spPr>
          <a:xfrm rot="5400000">
            <a:off x="313359" y="3052675"/>
            <a:ext cx="3491661" cy="7540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300" b="1" spc="3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 panose="02000000000000000000" pitchFamily="2" charset="0"/>
                <a:ea typeface="Roboto" panose="02000000000000000000" pitchFamily="2" charset="0"/>
                <a:cs typeface="Lato Black" charset="0"/>
              </a:rPr>
              <a:t>DIRECTORY</a:t>
            </a:r>
            <a:endParaRPr lang="en-US" sz="4300" spc="300" dirty="0">
              <a:solidFill>
                <a:schemeClr val="bg1">
                  <a:lumMod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oboto" panose="02000000000000000000" pitchFamily="2" charset="0"/>
              <a:ea typeface="Roboto" panose="02000000000000000000" pitchFamily="2" charset="0"/>
              <a:cs typeface="Lato Black" charset="0"/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8940" y="491910"/>
            <a:ext cx="1202343" cy="1202343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9090" y="2042299"/>
            <a:ext cx="1202343" cy="1202343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9569" y="3654476"/>
            <a:ext cx="1171714" cy="1171714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6417" y="5263993"/>
            <a:ext cx="1147691" cy="114769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066314" y="908415"/>
            <a:ext cx="30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4B6B5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I. </a:t>
            </a:r>
            <a:r>
              <a:rPr lang="en-US" dirty="0" smtClean="0">
                <a:latin typeface="Roboto" panose="02000000000000000000" pitchFamily="2" charset="0"/>
                <a:ea typeface="Roboto" panose="02000000000000000000" pitchFamily="2" charset="0"/>
              </a:rPr>
              <a:t>TÌM HIỂU CÔNG NGHỆ</a:t>
            </a:r>
            <a:endParaRPr lang="en-US" dirty="0">
              <a:solidFill>
                <a:srgbClr val="4B6B5E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8066313" y="2458804"/>
            <a:ext cx="3842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4B6B5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II. PHÂN TÍCH THIẾT KẾ HỆ THỐNG</a:t>
            </a:r>
            <a:endParaRPr lang="en-US" dirty="0">
              <a:solidFill>
                <a:srgbClr val="4B6B5E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8066314" y="4055667"/>
            <a:ext cx="30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4B6B5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III. KẾT LUẬN</a:t>
            </a:r>
            <a:endParaRPr lang="en-US" dirty="0">
              <a:solidFill>
                <a:srgbClr val="4B6B5E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8066314" y="5653172"/>
            <a:ext cx="30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4B6B5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IV. DEMO</a:t>
            </a:r>
            <a:endParaRPr lang="en-US" dirty="0">
              <a:solidFill>
                <a:srgbClr val="4B6B5E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5378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0" grpId="0"/>
      <p:bldP spid="4" grpId="0"/>
      <p:bldP spid="30" grpId="0"/>
      <p:bldP spid="31" grpId="0"/>
      <p:bldP spid="4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0" y="1"/>
            <a:ext cx="6615811" cy="541176"/>
          </a:xfrm>
          <a:prstGeom prst="rect">
            <a:avLst/>
          </a:prstGeom>
          <a:solidFill>
            <a:srgbClr val="4B6B5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171427" y="195944"/>
            <a:ext cx="6615811" cy="541176"/>
          </a:xfrm>
          <a:prstGeom prst="rect">
            <a:avLst/>
          </a:prstGeom>
          <a:solidFill>
            <a:srgbClr val="F5E1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6874691" y="92950"/>
            <a:ext cx="54854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dirty="0">
                <a:ln w="0">
                  <a:noFill/>
                </a:ln>
                <a:solidFill>
                  <a:srgbClr val="4B6B5E"/>
                </a:solidFill>
                <a:latin typeface="Kozuka Gothic Pro R" panose="020B0400000000000000" pitchFamily="34" charset="-128"/>
                <a:ea typeface="Kozuka Gothic Pro R" panose="020B0400000000000000" pitchFamily="34" charset="-128"/>
              </a:rPr>
              <a:t>I</a:t>
            </a:r>
            <a:r>
              <a:rPr lang="en-US" altLang="zh-CN" sz="3600" b="1" dirty="0" smtClean="0">
                <a:ln w="0">
                  <a:noFill/>
                </a:ln>
                <a:solidFill>
                  <a:srgbClr val="4B6B5E"/>
                </a:solidFill>
                <a:latin typeface="Kozuka Gothic Pro R" panose="020B0400000000000000" pitchFamily="34" charset="-128"/>
                <a:ea typeface="Kozuka Gothic Pro R" panose="020B0400000000000000" pitchFamily="34" charset="-128"/>
              </a:rPr>
              <a:t>. </a:t>
            </a:r>
            <a:endParaRPr lang="zh-CN" altLang="en-US" sz="3600" dirty="0">
              <a:solidFill>
                <a:srgbClr val="4B6B5E"/>
              </a:solidFill>
            </a:endParaRPr>
          </a:p>
        </p:txBody>
      </p:sp>
      <p:sp>
        <p:nvSpPr>
          <p:cNvPr id="11" name="文本框 5"/>
          <p:cNvSpPr txBox="1"/>
          <p:nvPr/>
        </p:nvSpPr>
        <p:spPr>
          <a:xfrm>
            <a:off x="7486394" y="272037"/>
            <a:ext cx="2861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662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247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831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800" dirty="0" smtClean="0">
                <a:solidFill>
                  <a:srgbClr val="7CA494"/>
                </a:solidFill>
                <a:latin typeface="方正细圆简体" panose="02010601030101010101" pitchFamily="2" charset="-122"/>
                <a:ea typeface="方正细圆简体" panose="02010601030101010101" pitchFamily="2" charset="-122"/>
              </a:rPr>
              <a:t>TÌM HIỂU CÔNG NGHỆ</a:t>
            </a:r>
            <a:endParaRPr lang="en-US" altLang="zh-CN" sz="1800" dirty="0">
              <a:solidFill>
                <a:srgbClr val="7CA494"/>
              </a:solidFill>
              <a:latin typeface="方正细圆简体" panose="02010601030101010101" pitchFamily="2" charset="-122"/>
              <a:ea typeface="方正细圆简体" panose="02010601030101010101" pitchFamily="2" charset="-122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1871531" y="1383891"/>
            <a:ext cx="8480323" cy="1032387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rgbClr val="DEDEDE"/>
              </a:gs>
              <a:gs pos="0">
                <a:srgbClr val="FBFBFB"/>
              </a:gs>
            </a:gsLst>
            <a:lin ang="5400000" scaled="1"/>
          </a:gradFill>
          <a:ln w="19050" cap="flat">
            <a:gradFill>
              <a:gsLst>
                <a:gs pos="0">
                  <a:schemeClr val="bg1"/>
                </a:gs>
                <a:gs pos="100000">
                  <a:srgbClr val="DDDDDD"/>
                </a:gs>
              </a:gsLst>
              <a:lin ang="5400000" scaled="1"/>
            </a:gradFill>
            <a:prstDash val="solid"/>
            <a:miter lim="800000"/>
          </a:ln>
          <a:effectLst>
            <a:outerShdw blurRad="228600" dist="101600" dir="5400000" algn="t" rotWithShape="0">
              <a:schemeClr val="tx1">
                <a:lumMod val="85000"/>
                <a:lumOff val="15000"/>
                <a:alpha val="33000"/>
              </a:schemeClr>
            </a:outerShdw>
          </a:effectLst>
        </p:spPr>
        <p:txBody>
          <a:bodyPr lIns="91440" tIns="45720" rIns="91440" bIns="45720"/>
          <a:lstStyle/>
          <a:p>
            <a:pPr>
              <a:defRPr/>
            </a:pPr>
            <a:endParaRPr lang="zh-CN" altLang="en-US" sz="2400">
              <a:solidFill>
                <a:prstClr val="black"/>
              </a:solidFill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1871531" y="2710004"/>
            <a:ext cx="8480323" cy="1032387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rgbClr val="DEDEDE"/>
              </a:gs>
              <a:gs pos="0">
                <a:srgbClr val="FBFBFB"/>
              </a:gs>
            </a:gsLst>
            <a:lin ang="5400000" scaled="1"/>
          </a:gradFill>
          <a:ln w="19050" cap="flat">
            <a:gradFill>
              <a:gsLst>
                <a:gs pos="0">
                  <a:schemeClr val="bg1"/>
                </a:gs>
                <a:gs pos="100000">
                  <a:srgbClr val="DDDDDD"/>
                </a:gs>
              </a:gsLst>
              <a:lin ang="5400000" scaled="1"/>
            </a:gradFill>
            <a:prstDash val="solid"/>
            <a:miter lim="800000"/>
          </a:ln>
          <a:effectLst>
            <a:outerShdw blurRad="228600" dist="101600" dir="5400000" algn="t" rotWithShape="0">
              <a:schemeClr val="tx1">
                <a:lumMod val="85000"/>
                <a:lumOff val="15000"/>
                <a:alpha val="33000"/>
              </a:schemeClr>
            </a:outerShdw>
          </a:effectLst>
        </p:spPr>
        <p:txBody>
          <a:bodyPr lIns="91440" tIns="45720" rIns="91440" bIns="45720"/>
          <a:lstStyle/>
          <a:p>
            <a:pPr>
              <a:defRPr/>
            </a:pPr>
            <a:endParaRPr lang="zh-CN" altLang="en-US" sz="2400">
              <a:solidFill>
                <a:prstClr val="black"/>
              </a:solidFill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1871531" y="4036117"/>
            <a:ext cx="8480323" cy="1032387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rgbClr val="DEDEDE"/>
              </a:gs>
              <a:gs pos="0">
                <a:srgbClr val="FBFBFB"/>
              </a:gs>
            </a:gsLst>
            <a:lin ang="5400000" scaled="1"/>
          </a:gradFill>
          <a:ln w="19050" cap="flat">
            <a:gradFill>
              <a:gsLst>
                <a:gs pos="0">
                  <a:schemeClr val="bg1"/>
                </a:gs>
                <a:gs pos="100000">
                  <a:srgbClr val="DDDDDD"/>
                </a:gs>
              </a:gsLst>
              <a:lin ang="5400000" scaled="1"/>
            </a:gradFill>
            <a:prstDash val="solid"/>
            <a:miter lim="800000"/>
          </a:ln>
          <a:effectLst>
            <a:outerShdw blurRad="228600" dist="101600" dir="5400000" algn="t" rotWithShape="0">
              <a:schemeClr val="tx1">
                <a:lumMod val="85000"/>
                <a:lumOff val="15000"/>
                <a:alpha val="33000"/>
              </a:schemeClr>
            </a:outerShdw>
          </a:effectLst>
        </p:spPr>
        <p:txBody>
          <a:bodyPr lIns="91440" tIns="45720" rIns="91440" bIns="45720"/>
          <a:lstStyle/>
          <a:p>
            <a:pPr>
              <a:defRPr/>
            </a:pPr>
            <a:endParaRPr lang="zh-CN" altLang="en-US" sz="2400">
              <a:solidFill>
                <a:prstClr val="black"/>
              </a:solidFill>
            </a:endParaRPr>
          </a:p>
        </p:txBody>
      </p:sp>
      <p:cxnSp>
        <p:nvCxnSpPr>
          <p:cNvPr id="16" name="直接连接符 15"/>
          <p:cNvCxnSpPr/>
          <p:nvPr/>
        </p:nvCxnSpPr>
        <p:spPr>
          <a:xfrm>
            <a:off x="3189823" y="1519239"/>
            <a:ext cx="0" cy="722312"/>
          </a:xfrm>
          <a:prstGeom prst="line">
            <a:avLst/>
          </a:prstGeom>
          <a:ln w="2222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椭圆 16"/>
          <p:cNvSpPr/>
          <p:nvPr/>
        </p:nvSpPr>
        <p:spPr bwMode="auto">
          <a:xfrm>
            <a:off x="2034123" y="1525588"/>
            <a:ext cx="747363" cy="747712"/>
          </a:xfrm>
          <a:prstGeom prst="ellipse">
            <a:avLst/>
          </a:prstGeom>
          <a:solidFill>
            <a:srgbClr val="7CA494"/>
          </a:solidFill>
          <a:ln w="123825">
            <a:gradFill flip="none" rotWithShape="1">
              <a:gsLst>
                <a:gs pos="2000">
                  <a:srgbClr val="FDFDFD"/>
                </a:gs>
                <a:gs pos="100000">
                  <a:srgbClr val="CBCDCE"/>
                </a:gs>
              </a:gsLst>
              <a:lin ang="16200000" scaled="0"/>
              <a:tileRect/>
            </a:gradFill>
          </a:ln>
          <a:effectLst>
            <a:innerShdw blurRad="190500" dist="50800" dir="16200000">
              <a:prstClr val="black">
                <a:alpha val="4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>
              <a:solidFill>
                <a:prstClr val="white"/>
              </a:solidFill>
            </a:endParaRPr>
          </a:p>
        </p:txBody>
      </p:sp>
      <p:sp>
        <p:nvSpPr>
          <p:cNvPr id="18" name="椭圆 17"/>
          <p:cNvSpPr/>
          <p:nvPr/>
        </p:nvSpPr>
        <p:spPr bwMode="auto">
          <a:xfrm>
            <a:off x="2024603" y="2852739"/>
            <a:ext cx="748052" cy="747712"/>
          </a:xfrm>
          <a:prstGeom prst="ellipse">
            <a:avLst/>
          </a:prstGeom>
          <a:solidFill>
            <a:srgbClr val="4B6B5E"/>
          </a:solidFill>
          <a:ln w="123825">
            <a:gradFill flip="none" rotWithShape="1">
              <a:gsLst>
                <a:gs pos="2000">
                  <a:srgbClr val="FDFDFD"/>
                </a:gs>
                <a:gs pos="100000">
                  <a:srgbClr val="CBCDCE"/>
                </a:gs>
              </a:gsLst>
              <a:lin ang="16200000" scaled="0"/>
              <a:tileRect/>
            </a:gradFill>
          </a:ln>
          <a:effectLst>
            <a:innerShdw blurRad="190500" dist="50800" dir="16200000">
              <a:prstClr val="black">
                <a:alpha val="4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>
              <a:solidFill>
                <a:prstClr val="white"/>
              </a:solidFill>
            </a:endParaRPr>
          </a:p>
        </p:txBody>
      </p:sp>
      <p:sp>
        <p:nvSpPr>
          <p:cNvPr id="19" name="椭圆 18"/>
          <p:cNvSpPr/>
          <p:nvPr/>
        </p:nvSpPr>
        <p:spPr bwMode="auto">
          <a:xfrm>
            <a:off x="2026188" y="4178301"/>
            <a:ext cx="747019" cy="747713"/>
          </a:xfrm>
          <a:prstGeom prst="ellipse">
            <a:avLst/>
          </a:prstGeom>
          <a:solidFill>
            <a:srgbClr val="7CA494"/>
          </a:solidFill>
          <a:ln w="123825">
            <a:gradFill flip="none" rotWithShape="1">
              <a:gsLst>
                <a:gs pos="2000">
                  <a:srgbClr val="FDFDFD"/>
                </a:gs>
                <a:gs pos="100000">
                  <a:srgbClr val="CBCDCE"/>
                </a:gs>
              </a:gsLst>
              <a:lin ang="16200000" scaled="0"/>
              <a:tileRect/>
            </a:gradFill>
          </a:ln>
          <a:effectLst>
            <a:innerShdw blurRad="190500" dist="50800" dir="16200000">
              <a:prstClr val="black">
                <a:alpha val="4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>
              <a:solidFill>
                <a:prstClr val="white"/>
              </a:solidFill>
            </a:endParaRPr>
          </a:p>
        </p:txBody>
      </p:sp>
      <p:cxnSp>
        <p:nvCxnSpPr>
          <p:cNvPr id="21" name="直接连接符 20"/>
          <p:cNvCxnSpPr/>
          <p:nvPr/>
        </p:nvCxnSpPr>
        <p:spPr>
          <a:xfrm>
            <a:off x="3189823" y="2862263"/>
            <a:ext cx="0" cy="723900"/>
          </a:xfrm>
          <a:prstGeom prst="line">
            <a:avLst/>
          </a:prstGeom>
          <a:ln w="2222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3189823" y="4206877"/>
            <a:ext cx="0" cy="722313"/>
          </a:xfrm>
          <a:prstGeom prst="line">
            <a:avLst/>
          </a:prstGeom>
          <a:ln w="2222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3424773" y="1412776"/>
            <a:ext cx="1491306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>
              <a:defRPr/>
            </a:pPr>
            <a:r>
              <a:rPr lang="en-US" altLang="zh-CN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方正正大黑简体" panose="02000000000000000000" pitchFamily="2" charset="-122"/>
                <a:ea typeface="方正正大黑简体" panose="02000000000000000000" pitchFamily="2" charset="-122"/>
              </a:rPr>
              <a:t>Backend</a:t>
            </a:r>
            <a:endParaRPr lang="zh-CN" alt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方正正大黑简体" panose="02000000000000000000" pitchFamily="2" charset="-122"/>
              <a:ea typeface="方正正大黑简体" panose="02000000000000000000" pitchFamily="2" charset="-122"/>
            </a:endParaRPr>
          </a:p>
        </p:txBody>
      </p:sp>
      <p:sp>
        <p:nvSpPr>
          <p:cNvPr id="25" name="TextBox 49"/>
          <p:cNvSpPr txBox="1"/>
          <p:nvPr/>
        </p:nvSpPr>
        <p:spPr>
          <a:xfrm>
            <a:off x="3424774" y="1786368"/>
            <a:ext cx="4365625" cy="323037"/>
          </a:xfrm>
          <a:prstGeom prst="rect">
            <a:avLst/>
          </a:prstGeom>
          <a:noFill/>
          <a:ln w="3175">
            <a:noFill/>
          </a:ln>
        </p:spPr>
        <p:txBody>
          <a:bodyPr lIns="91440" tIns="45720" rIns="91440" bIns="45720">
            <a:spAutoFit/>
          </a:bodyPr>
          <a:lstStyle/>
          <a:p>
            <a:pPr defTabSz="1218565">
              <a:lnSpc>
                <a:spcPct val="110000"/>
              </a:lnSpc>
              <a:defRPr/>
            </a:pPr>
            <a:r>
              <a:rPr lang="en-US" altLang="zh-CN" sz="1465" b="1" dirty="0" smtClean="0">
                <a:solidFill>
                  <a:srgbClr val="7CA49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PHP</a:t>
            </a:r>
            <a:endParaRPr lang="en-US" altLang="zh-CN" sz="1465" b="1" dirty="0">
              <a:solidFill>
                <a:srgbClr val="7CA494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3424773" y="2744689"/>
            <a:ext cx="1568058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>
              <a:defRPr/>
            </a:pPr>
            <a:r>
              <a:rPr lang="en-US" altLang="zh-CN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方正正大黑简体" panose="02000000000000000000" pitchFamily="2" charset="-122"/>
                <a:ea typeface="方正正大黑简体" panose="02000000000000000000" pitchFamily="2" charset="-122"/>
              </a:rPr>
              <a:t>Frontend</a:t>
            </a:r>
            <a:endParaRPr lang="zh-CN" alt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方正正大黑简体" panose="02000000000000000000" pitchFamily="2" charset="-122"/>
              <a:ea typeface="方正正大黑简体" panose="02000000000000000000" pitchFamily="2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3424773" y="4062315"/>
            <a:ext cx="1632178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>
              <a:defRPr/>
            </a:pPr>
            <a:r>
              <a:rPr lang="en-US" altLang="zh-CN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方正正大黑简体" panose="02000000000000000000" pitchFamily="2" charset="-122"/>
                <a:ea typeface="方正正大黑简体" panose="02000000000000000000" pitchFamily="2" charset="-122"/>
              </a:rPr>
              <a:t>Database</a:t>
            </a:r>
            <a:endParaRPr lang="zh-CN" alt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方正正大黑简体" panose="02000000000000000000" pitchFamily="2" charset="-122"/>
              <a:ea typeface="方正正大黑简体" panose="02000000000000000000" pitchFamily="2" charset="-122"/>
            </a:endParaRPr>
          </a:p>
        </p:txBody>
      </p:sp>
      <p:grpSp>
        <p:nvGrpSpPr>
          <p:cNvPr id="32" name="组合 31"/>
          <p:cNvGrpSpPr/>
          <p:nvPr/>
        </p:nvGrpSpPr>
        <p:grpSpPr>
          <a:xfrm>
            <a:off x="8985174" y="4304775"/>
            <a:ext cx="1017188" cy="592624"/>
            <a:chOff x="6983413" y="2925763"/>
            <a:chExt cx="547688" cy="319088"/>
          </a:xfrm>
          <a:solidFill>
            <a:srgbClr val="7CA494"/>
          </a:solidFill>
        </p:grpSpPr>
        <p:sp>
          <p:nvSpPr>
            <p:cNvPr id="33" name="Freeform 3843"/>
            <p:cNvSpPr/>
            <p:nvPr/>
          </p:nvSpPr>
          <p:spPr bwMode="auto">
            <a:xfrm>
              <a:off x="7286626" y="2959101"/>
              <a:ext cx="104775" cy="150813"/>
            </a:xfrm>
            <a:custGeom>
              <a:avLst/>
              <a:gdLst>
                <a:gd name="T0" fmla="*/ 4 w 28"/>
                <a:gd name="T1" fmla="*/ 40 h 40"/>
                <a:gd name="T2" fmla="*/ 2 w 28"/>
                <a:gd name="T3" fmla="*/ 40 h 40"/>
                <a:gd name="T4" fmla="*/ 1 w 28"/>
                <a:gd name="T5" fmla="*/ 35 h 40"/>
                <a:gd name="T6" fmla="*/ 21 w 28"/>
                <a:gd name="T7" fmla="*/ 2 h 40"/>
                <a:gd name="T8" fmla="*/ 26 w 28"/>
                <a:gd name="T9" fmla="*/ 1 h 40"/>
                <a:gd name="T10" fmla="*/ 27 w 28"/>
                <a:gd name="T11" fmla="*/ 5 h 40"/>
                <a:gd name="T12" fmla="*/ 7 w 28"/>
                <a:gd name="T13" fmla="*/ 39 h 40"/>
                <a:gd name="T14" fmla="*/ 4 w 28"/>
                <a:gd name="T15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" h="40">
                  <a:moveTo>
                    <a:pt x="4" y="40"/>
                  </a:moveTo>
                  <a:cubicBezTo>
                    <a:pt x="4" y="40"/>
                    <a:pt x="3" y="40"/>
                    <a:pt x="2" y="40"/>
                  </a:cubicBezTo>
                  <a:cubicBezTo>
                    <a:pt x="1" y="39"/>
                    <a:pt x="0" y="37"/>
                    <a:pt x="1" y="35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2" y="0"/>
                    <a:pt x="24" y="0"/>
                    <a:pt x="26" y="1"/>
                  </a:cubicBezTo>
                  <a:cubicBezTo>
                    <a:pt x="28" y="2"/>
                    <a:pt x="28" y="4"/>
                    <a:pt x="27" y="5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6" y="40"/>
                    <a:pt x="5" y="40"/>
                    <a:pt x="4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34" name="Freeform 3844"/>
            <p:cNvSpPr/>
            <p:nvPr/>
          </p:nvSpPr>
          <p:spPr bwMode="auto">
            <a:xfrm>
              <a:off x="7316788" y="2952751"/>
              <a:ext cx="109538" cy="25400"/>
            </a:xfrm>
            <a:custGeom>
              <a:avLst/>
              <a:gdLst>
                <a:gd name="T0" fmla="*/ 26 w 29"/>
                <a:gd name="T1" fmla="*/ 7 h 7"/>
                <a:gd name="T2" fmla="*/ 4 w 29"/>
                <a:gd name="T3" fmla="*/ 7 h 7"/>
                <a:gd name="T4" fmla="*/ 0 w 29"/>
                <a:gd name="T5" fmla="*/ 4 h 7"/>
                <a:gd name="T6" fmla="*/ 4 w 29"/>
                <a:gd name="T7" fmla="*/ 0 h 7"/>
                <a:gd name="T8" fmla="*/ 26 w 29"/>
                <a:gd name="T9" fmla="*/ 0 h 7"/>
                <a:gd name="T10" fmla="*/ 29 w 29"/>
                <a:gd name="T11" fmla="*/ 4 h 7"/>
                <a:gd name="T12" fmla="*/ 26 w 29"/>
                <a:gd name="T13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" h="7">
                  <a:moveTo>
                    <a:pt x="26" y="7"/>
                  </a:moveTo>
                  <a:cubicBezTo>
                    <a:pt x="4" y="7"/>
                    <a:pt x="4" y="7"/>
                    <a:pt x="4" y="7"/>
                  </a:cubicBezTo>
                  <a:cubicBezTo>
                    <a:pt x="2" y="7"/>
                    <a:pt x="0" y="5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8" y="0"/>
                    <a:pt x="29" y="2"/>
                    <a:pt x="29" y="4"/>
                  </a:cubicBezTo>
                  <a:cubicBezTo>
                    <a:pt x="29" y="5"/>
                    <a:pt x="28" y="7"/>
                    <a:pt x="26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35" name="Freeform 3845"/>
            <p:cNvSpPr/>
            <p:nvPr/>
          </p:nvSpPr>
          <p:spPr bwMode="auto">
            <a:xfrm>
              <a:off x="7129463" y="2925763"/>
              <a:ext cx="101600" cy="90488"/>
            </a:xfrm>
            <a:custGeom>
              <a:avLst/>
              <a:gdLst>
                <a:gd name="T0" fmla="*/ 10 w 27"/>
                <a:gd name="T1" fmla="*/ 24 h 24"/>
                <a:gd name="T2" fmla="*/ 7 w 27"/>
                <a:gd name="T3" fmla="*/ 22 h 24"/>
                <a:gd name="T4" fmla="*/ 1 w 27"/>
                <a:gd name="T5" fmla="*/ 9 h 24"/>
                <a:gd name="T6" fmla="*/ 1 w 27"/>
                <a:gd name="T7" fmla="*/ 6 h 24"/>
                <a:gd name="T8" fmla="*/ 3 w 27"/>
                <a:gd name="T9" fmla="*/ 4 h 24"/>
                <a:gd name="T10" fmla="*/ 22 w 27"/>
                <a:gd name="T11" fmla="*/ 1 h 24"/>
                <a:gd name="T12" fmla="*/ 26 w 27"/>
                <a:gd name="T13" fmla="*/ 3 h 24"/>
                <a:gd name="T14" fmla="*/ 24 w 27"/>
                <a:gd name="T15" fmla="*/ 7 h 24"/>
                <a:gd name="T16" fmla="*/ 9 w 27"/>
                <a:gd name="T17" fmla="*/ 10 h 24"/>
                <a:gd name="T18" fmla="*/ 13 w 27"/>
                <a:gd name="T19" fmla="*/ 19 h 24"/>
                <a:gd name="T20" fmla="*/ 11 w 27"/>
                <a:gd name="T21" fmla="*/ 23 h 24"/>
                <a:gd name="T22" fmla="*/ 10 w 27"/>
                <a:gd name="T23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7" h="24">
                  <a:moveTo>
                    <a:pt x="10" y="24"/>
                  </a:moveTo>
                  <a:cubicBezTo>
                    <a:pt x="8" y="24"/>
                    <a:pt x="7" y="23"/>
                    <a:pt x="7" y="22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0" y="8"/>
                    <a:pt x="0" y="7"/>
                    <a:pt x="1" y="6"/>
                  </a:cubicBezTo>
                  <a:cubicBezTo>
                    <a:pt x="1" y="5"/>
                    <a:pt x="2" y="5"/>
                    <a:pt x="3" y="4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4" y="0"/>
                    <a:pt x="26" y="1"/>
                    <a:pt x="26" y="3"/>
                  </a:cubicBezTo>
                  <a:cubicBezTo>
                    <a:pt x="27" y="5"/>
                    <a:pt x="26" y="7"/>
                    <a:pt x="24" y="7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3" y="19"/>
                    <a:pt x="13" y="19"/>
                    <a:pt x="13" y="19"/>
                  </a:cubicBezTo>
                  <a:cubicBezTo>
                    <a:pt x="13" y="20"/>
                    <a:pt x="13" y="22"/>
                    <a:pt x="11" y="23"/>
                  </a:cubicBezTo>
                  <a:cubicBezTo>
                    <a:pt x="11" y="23"/>
                    <a:pt x="10" y="24"/>
                    <a:pt x="10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36" name="Freeform 3846"/>
            <p:cNvSpPr>
              <a:spLocks noEditPoints="1"/>
            </p:cNvSpPr>
            <p:nvPr/>
          </p:nvSpPr>
          <p:spPr bwMode="auto">
            <a:xfrm>
              <a:off x="7339013" y="3052763"/>
              <a:ext cx="192088" cy="192088"/>
            </a:xfrm>
            <a:custGeom>
              <a:avLst/>
              <a:gdLst>
                <a:gd name="T0" fmla="*/ 26 w 51"/>
                <a:gd name="T1" fmla="*/ 51 h 51"/>
                <a:gd name="T2" fmla="*/ 0 w 51"/>
                <a:gd name="T3" fmla="*/ 26 h 51"/>
                <a:gd name="T4" fmla="*/ 26 w 51"/>
                <a:gd name="T5" fmla="*/ 0 h 51"/>
                <a:gd name="T6" fmla="*/ 51 w 51"/>
                <a:gd name="T7" fmla="*/ 26 h 51"/>
                <a:gd name="T8" fmla="*/ 26 w 51"/>
                <a:gd name="T9" fmla="*/ 51 h 51"/>
                <a:gd name="T10" fmla="*/ 26 w 51"/>
                <a:gd name="T11" fmla="*/ 7 h 51"/>
                <a:gd name="T12" fmla="*/ 7 w 51"/>
                <a:gd name="T13" fmla="*/ 26 h 51"/>
                <a:gd name="T14" fmla="*/ 26 w 51"/>
                <a:gd name="T15" fmla="*/ 44 h 51"/>
                <a:gd name="T16" fmla="*/ 44 w 51"/>
                <a:gd name="T17" fmla="*/ 26 h 51"/>
                <a:gd name="T18" fmla="*/ 26 w 51"/>
                <a:gd name="T19" fmla="*/ 7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" h="51">
                  <a:moveTo>
                    <a:pt x="26" y="51"/>
                  </a:moveTo>
                  <a:cubicBezTo>
                    <a:pt x="12" y="51"/>
                    <a:pt x="0" y="40"/>
                    <a:pt x="0" y="26"/>
                  </a:cubicBezTo>
                  <a:cubicBezTo>
                    <a:pt x="0" y="12"/>
                    <a:pt x="12" y="0"/>
                    <a:pt x="26" y="0"/>
                  </a:cubicBezTo>
                  <a:cubicBezTo>
                    <a:pt x="40" y="0"/>
                    <a:pt x="51" y="12"/>
                    <a:pt x="51" y="26"/>
                  </a:cubicBezTo>
                  <a:cubicBezTo>
                    <a:pt x="51" y="40"/>
                    <a:pt x="40" y="51"/>
                    <a:pt x="26" y="51"/>
                  </a:cubicBezTo>
                  <a:close/>
                  <a:moveTo>
                    <a:pt x="26" y="7"/>
                  </a:moveTo>
                  <a:cubicBezTo>
                    <a:pt x="15" y="7"/>
                    <a:pt x="7" y="15"/>
                    <a:pt x="7" y="26"/>
                  </a:cubicBezTo>
                  <a:cubicBezTo>
                    <a:pt x="7" y="36"/>
                    <a:pt x="15" y="44"/>
                    <a:pt x="26" y="44"/>
                  </a:cubicBezTo>
                  <a:cubicBezTo>
                    <a:pt x="36" y="44"/>
                    <a:pt x="44" y="36"/>
                    <a:pt x="44" y="26"/>
                  </a:cubicBezTo>
                  <a:cubicBezTo>
                    <a:pt x="44" y="15"/>
                    <a:pt x="36" y="7"/>
                    <a:pt x="26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37" name="Freeform 3847"/>
            <p:cNvSpPr>
              <a:spLocks noEditPoints="1"/>
            </p:cNvSpPr>
            <p:nvPr/>
          </p:nvSpPr>
          <p:spPr bwMode="auto">
            <a:xfrm>
              <a:off x="6983413" y="3052763"/>
              <a:ext cx="190500" cy="192088"/>
            </a:xfrm>
            <a:custGeom>
              <a:avLst/>
              <a:gdLst>
                <a:gd name="T0" fmla="*/ 26 w 51"/>
                <a:gd name="T1" fmla="*/ 51 h 51"/>
                <a:gd name="T2" fmla="*/ 0 w 51"/>
                <a:gd name="T3" fmla="*/ 26 h 51"/>
                <a:gd name="T4" fmla="*/ 26 w 51"/>
                <a:gd name="T5" fmla="*/ 0 h 51"/>
                <a:gd name="T6" fmla="*/ 51 w 51"/>
                <a:gd name="T7" fmla="*/ 26 h 51"/>
                <a:gd name="T8" fmla="*/ 26 w 51"/>
                <a:gd name="T9" fmla="*/ 51 h 51"/>
                <a:gd name="T10" fmla="*/ 26 w 51"/>
                <a:gd name="T11" fmla="*/ 7 h 51"/>
                <a:gd name="T12" fmla="*/ 7 w 51"/>
                <a:gd name="T13" fmla="*/ 26 h 51"/>
                <a:gd name="T14" fmla="*/ 26 w 51"/>
                <a:gd name="T15" fmla="*/ 44 h 51"/>
                <a:gd name="T16" fmla="*/ 44 w 51"/>
                <a:gd name="T17" fmla="*/ 26 h 51"/>
                <a:gd name="T18" fmla="*/ 26 w 51"/>
                <a:gd name="T19" fmla="*/ 7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" h="51">
                  <a:moveTo>
                    <a:pt x="26" y="51"/>
                  </a:moveTo>
                  <a:cubicBezTo>
                    <a:pt x="12" y="51"/>
                    <a:pt x="0" y="40"/>
                    <a:pt x="0" y="26"/>
                  </a:cubicBezTo>
                  <a:cubicBezTo>
                    <a:pt x="0" y="12"/>
                    <a:pt x="12" y="0"/>
                    <a:pt x="26" y="0"/>
                  </a:cubicBezTo>
                  <a:cubicBezTo>
                    <a:pt x="40" y="0"/>
                    <a:pt x="51" y="12"/>
                    <a:pt x="51" y="26"/>
                  </a:cubicBezTo>
                  <a:cubicBezTo>
                    <a:pt x="51" y="40"/>
                    <a:pt x="40" y="51"/>
                    <a:pt x="26" y="51"/>
                  </a:cubicBezTo>
                  <a:close/>
                  <a:moveTo>
                    <a:pt x="26" y="7"/>
                  </a:moveTo>
                  <a:cubicBezTo>
                    <a:pt x="15" y="7"/>
                    <a:pt x="7" y="15"/>
                    <a:pt x="7" y="26"/>
                  </a:cubicBezTo>
                  <a:cubicBezTo>
                    <a:pt x="7" y="36"/>
                    <a:pt x="15" y="44"/>
                    <a:pt x="26" y="44"/>
                  </a:cubicBezTo>
                  <a:cubicBezTo>
                    <a:pt x="36" y="44"/>
                    <a:pt x="44" y="36"/>
                    <a:pt x="44" y="26"/>
                  </a:cubicBezTo>
                  <a:cubicBezTo>
                    <a:pt x="44" y="15"/>
                    <a:pt x="36" y="7"/>
                    <a:pt x="26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38" name="Freeform 3848"/>
            <p:cNvSpPr/>
            <p:nvPr/>
          </p:nvSpPr>
          <p:spPr bwMode="auto">
            <a:xfrm>
              <a:off x="7065963" y="2989263"/>
              <a:ext cx="385763" cy="176213"/>
            </a:xfrm>
            <a:custGeom>
              <a:avLst/>
              <a:gdLst>
                <a:gd name="T0" fmla="*/ 4 w 103"/>
                <a:gd name="T1" fmla="*/ 47 h 47"/>
                <a:gd name="T2" fmla="*/ 2 w 103"/>
                <a:gd name="T3" fmla="*/ 46 h 47"/>
                <a:gd name="T4" fmla="*/ 1 w 103"/>
                <a:gd name="T5" fmla="*/ 42 h 47"/>
                <a:gd name="T6" fmla="*/ 24 w 103"/>
                <a:gd name="T7" fmla="*/ 2 h 47"/>
                <a:gd name="T8" fmla="*/ 27 w 103"/>
                <a:gd name="T9" fmla="*/ 0 h 47"/>
                <a:gd name="T10" fmla="*/ 80 w 103"/>
                <a:gd name="T11" fmla="*/ 0 h 47"/>
                <a:gd name="T12" fmla="*/ 83 w 103"/>
                <a:gd name="T13" fmla="*/ 2 h 47"/>
                <a:gd name="T14" fmla="*/ 103 w 103"/>
                <a:gd name="T15" fmla="*/ 42 h 47"/>
                <a:gd name="T16" fmla="*/ 102 w 103"/>
                <a:gd name="T17" fmla="*/ 45 h 47"/>
                <a:gd name="T18" fmla="*/ 100 w 103"/>
                <a:gd name="T19" fmla="*/ 47 h 47"/>
                <a:gd name="T20" fmla="*/ 67 w 103"/>
                <a:gd name="T21" fmla="*/ 47 h 47"/>
                <a:gd name="T22" fmla="*/ 64 w 103"/>
                <a:gd name="T23" fmla="*/ 44 h 47"/>
                <a:gd name="T24" fmla="*/ 67 w 103"/>
                <a:gd name="T25" fmla="*/ 40 h 47"/>
                <a:gd name="T26" fmla="*/ 94 w 103"/>
                <a:gd name="T27" fmla="*/ 40 h 47"/>
                <a:gd name="T28" fmla="*/ 78 w 103"/>
                <a:gd name="T29" fmla="*/ 7 h 47"/>
                <a:gd name="T30" fmla="*/ 29 w 103"/>
                <a:gd name="T31" fmla="*/ 7 h 47"/>
                <a:gd name="T32" fmla="*/ 7 w 103"/>
                <a:gd name="T33" fmla="*/ 45 h 47"/>
                <a:gd name="T34" fmla="*/ 4 w 103"/>
                <a:gd name="T35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3" h="47">
                  <a:moveTo>
                    <a:pt x="4" y="47"/>
                  </a:moveTo>
                  <a:cubicBezTo>
                    <a:pt x="3" y="47"/>
                    <a:pt x="2" y="47"/>
                    <a:pt x="2" y="46"/>
                  </a:cubicBezTo>
                  <a:cubicBezTo>
                    <a:pt x="0" y="45"/>
                    <a:pt x="0" y="43"/>
                    <a:pt x="1" y="42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4" y="0"/>
                    <a:pt x="25" y="0"/>
                    <a:pt x="27" y="0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82" y="0"/>
                    <a:pt x="83" y="1"/>
                    <a:pt x="83" y="2"/>
                  </a:cubicBezTo>
                  <a:cubicBezTo>
                    <a:pt x="103" y="42"/>
                    <a:pt x="103" y="42"/>
                    <a:pt x="103" y="42"/>
                  </a:cubicBezTo>
                  <a:cubicBezTo>
                    <a:pt x="103" y="43"/>
                    <a:pt x="103" y="44"/>
                    <a:pt x="102" y="45"/>
                  </a:cubicBezTo>
                  <a:cubicBezTo>
                    <a:pt x="102" y="46"/>
                    <a:pt x="101" y="47"/>
                    <a:pt x="100" y="47"/>
                  </a:cubicBezTo>
                  <a:cubicBezTo>
                    <a:pt x="67" y="47"/>
                    <a:pt x="67" y="47"/>
                    <a:pt x="67" y="47"/>
                  </a:cubicBezTo>
                  <a:cubicBezTo>
                    <a:pt x="65" y="47"/>
                    <a:pt x="64" y="45"/>
                    <a:pt x="64" y="44"/>
                  </a:cubicBezTo>
                  <a:cubicBezTo>
                    <a:pt x="64" y="42"/>
                    <a:pt x="65" y="40"/>
                    <a:pt x="67" y="40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29" y="7"/>
                    <a:pt x="29" y="7"/>
                    <a:pt x="29" y="7"/>
                  </a:cubicBezTo>
                  <a:cubicBezTo>
                    <a:pt x="7" y="45"/>
                    <a:pt x="7" y="45"/>
                    <a:pt x="7" y="45"/>
                  </a:cubicBezTo>
                  <a:cubicBezTo>
                    <a:pt x="6" y="46"/>
                    <a:pt x="5" y="47"/>
                    <a:pt x="4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39" name="Freeform 3849"/>
            <p:cNvSpPr/>
            <p:nvPr/>
          </p:nvSpPr>
          <p:spPr bwMode="auto">
            <a:xfrm>
              <a:off x="7132638" y="3038476"/>
              <a:ext cx="112713" cy="90488"/>
            </a:xfrm>
            <a:custGeom>
              <a:avLst/>
              <a:gdLst>
                <a:gd name="T0" fmla="*/ 26 w 30"/>
                <a:gd name="T1" fmla="*/ 24 h 24"/>
                <a:gd name="T2" fmla="*/ 24 w 30"/>
                <a:gd name="T3" fmla="*/ 23 h 24"/>
                <a:gd name="T4" fmla="*/ 2 w 30"/>
                <a:gd name="T5" fmla="*/ 6 h 24"/>
                <a:gd name="T6" fmla="*/ 1 w 30"/>
                <a:gd name="T7" fmla="*/ 2 h 24"/>
                <a:gd name="T8" fmla="*/ 6 w 30"/>
                <a:gd name="T9" fmla="*/ 1 h 24"/>
                <a:gd name="T10" fmla="*/ 28 w 30"/>
                <a:gd name="T11" fmla="*/ 18 h 24"/>
                <a:gd name="T12" fmla="*/ 29 w 30"/>
                <a:gd name="T13" fmla="*/ 23 h 24"/>
                <a:gd name="T14" fmla="*/ 26 w 30"/>
                <a:gd name="T1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" h="24">
                  <a:moveTo>
                    <a:pt x="26" y="24"/>
                  </a:moveTo>
                  <a:cubicBezTo>
                    <a:pt x="25" y="24"/>
                    <a:pt x="25" y="24"/>
                    <a:pt x="24" y="23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0" y="5"/>
                    <a:pt x="0" y="3"/>
                    <a:pt x="1" y="2"/>
                  </a:cubicBezTo>
                  <a:cubicBezTo>
                    <a:pt x="2" y="0"/>
                    <a:pt x="4" y="0"/>
                    <a:pt x="6" y="1"/>
                  </a:cubicBezTo>
                  <a:cubicBezTo>
                    <a:pt x="28" y="18"/>
                    <a:pt x="28" y="18"/>
                    <a:pt x="28" y="18"/>
                  </a:cubicBezTo>
                  <a:cubicBezTo>
                    <a:pt x="30" y="19"/>
                    <a:pt x="30" y="21"/>
                    <a:pt x="29" y="23"/>
                  </a:cubicBezTo>
                  <a:cubicBezTo>
                    <a:pt x="28" y="24"/>
                    <a:pt x="27" y="24"/>
                    <a:pt x="26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40" name="Freeform 3850"/>
            <p:cNvSpPr>
              <a:spLocks noEditPoints="1"/>
            </p:cNvSpPr>
            <p:nvPr/>
          </p:nvSpPr>
          <p:spPr bwMode="auto">
            <a:xfrm>
              <a:off x="7219951" y="3082926"/>
              <a:ext cx="104775" cy="109538"/>
            </a:xfrm>
            <a:custGeom>
              <a:avLst/>
              <a:gdLst>
                <a:gd name="T0" fmla="*/ 14 w 28"/>
                <a:gd name="T1" fmla="*/ 29 h 29"/>
                <a:gd name="T2" fmla="*/ 0 w 28"/>
                <a:gd name="T3" fmla="*/ 14 h 29"/>
                <a:gd name="T4" fmla="*/ 14 w 28"/>
                <a:gd name="T5" fmla="*/ 0 h 29"/>
                <a:gd name="T6" fmla="*/ 28 w 28"/>
                <a:gd name="T7" fmla="*/ 14 h 29"/>
                <a:gd name="T8" fmla="*/ 14 w 28"/>
                <a:gd name="T9" fmla="*/ 29 h 29"/>
                <a:gd name="T10" fmla="*/ 14 w 28"/>
                <a:gd name="T11" fmla="*/ 7 h 29"/>
                <a:gd name="T12" fmla="*/ 6 w 28"/>
                <a:gd name="T13" fmla="*/ 14 h 29"/>
                <a:gd name="T14" fmla="*/ 14 w 28"/>
                <a:gd name="T15" fmla="*/ 22 h 29"/>
                <a:gd name="T16" fmla="*/ 22 w 28"/>
                <a:gd name="T17" fmla="*/ 14 h 29"/>
                <a:gd name="T18" fmla="*/ 14 w 28"/>
                <a:gd name="T19" fmla="*/ 7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" h="29">
                  <a:moveTo>
                    <a:pt x="14" y="29"/>
                  </a:moveTo>
                  <a:cubicBezTo>
                    <a:pt x="6" y="29"/>
                    <a:pt x="0" y="22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22" y="0"/>
                    <a:pt x="28" y="6"/>
                    <a:pt x="28" y="14"/>
                  </a:cubicBezTo>
                  <a:cubicBezTo>
                    <a:pt x="28" y="22"/>
                    <a:pt x="22" y="29"/>
                    <a:pt x="14" y="29"/>
                  </a:cubicBezTo>
                  <a:close/>
                  <a:moveTo>
                    <a:pt x="14" y="7"/>
                  </a:moveTo>
                  <a:cubicBezTo>
                    <a:pt x="10" y="7"/>
                    <a:pt x="6" y="10"/>
                    <a:pt x="6" y="14"/>
                  </a:cubicBezTo>
                  <a:cubicBezTo>
                    <a:pt x="6" y="18"/>
                    <a:pt x="10" y="22"/>
                    <a:pt x="14" y="22"/>
                  </a:cubicBezTo>
                  <a:cubicBezTo>
                    <a:pt x="18" y="22"/>
                    <a:pt x="22" y="18"/>
                    <a:pt x="22" y="14"/>
                  </a:cubicBezTo>
                  <a:cubicBezTo>
                    <a:pt x="22" y="10"/>
                    <a:pt x="18" y="7"/>
                    <a:pt x="14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 sz="2400">
                <a:solidFill>
                  <a:prstClr val="black"/>
                </a:solidFill>
              </a:endParaRPr>
            </a:p>
          </p:txBody>
        </p:sp>
      </p:grpSp>
      <p:sp>
        <p:nvSpPr>
          <p:cNvPr id="41" name="Freeform 12"/>
          <p:cNvSpPr>
            <a:spLocks noEditPoints="1"/>
          </p:cNvSpPr>
          <p:nvPr/>
        </p:nvSpPr>
        <p:spPr bwMode="auto">
          <a:xfrm>
            <a:off x="8628597" y="1601788"/>
            <a:ext cx="1477963" cy="681037"/>
          </a:xfrm>
          <a:custGeom>
            <a:avLst/>
            <a:gdLst>
              <a:gd name="T0" fmla="*/ 1229499 w 387"/>
              <a:gd name="T1" fmla="*/ 543086 h 178"/>
              <a:gd name="T2" fmla="*/ 1302047 w 387"/>
              <a:gd name="T3" fmla="*/ 523963 h 178"/>
              <a:gd name="T4" fmla="*/ 1355504 w 387"/>
              <a:gd name="T5" fmla="*/ 405402 h 178"/>
              <a:gd name="T6" fmla="*/ 1340230 w 387"/>
              <a:gd name="T7" fmla="*/ 298315 h 178"/>
              <a:gd name="T8" fmla="*/ 1168406 w 387"/>
              <a:gd name="T9" fmla="*/ 0 h 178"/>
              <a:gd name="T10" fmla="*/ 794211 w 387"/>
              <a:gd name="T11" fmla="*/ 7649 h 178"/>
              <a:gd name="T12" fmla="*/ 0 w 387"/>
              <a:gd name="T13" fmla="*/ 225648 h 178"/>
              <a:gd name="T14" fmla="*/ 19092 w 387"/>
              <a:gd name="T15" fmla="*/ 260069 h 178"/>
              <a:gd name="T16" fmla="*/ 42002 w 387"/>
              <a:gd name="T17" fmla="*/ 267719 h 178"/>
              <a:gd name="T18" fmla="*/ 1275319 w 387"/>
              <a:gd name="T19" fmla="*/ 680770 h 178"/>
              <a:gd name="T20" fmla="*/ 1279137 w 387"/>
              <a:gd name="T21" fmla="*/ 661647 h 178"/>
              <a:gd name="T22" fmla="*/ 1168406 w 387"/>
              <a:gd name="T23" fmla="*/ 543086 h 178"/>
              <a:gd name="T24" fmla="*/ 1470053 w 387"/>
              <a:gd name="T25" fmla="*/ 646349 h 178"/>
              <a:gd name="T26" fmla="*/ 1470053 w 387"/>
              <a:gd name="T27" fmla="*/ 623402 h 178"/>
              <a:gd name="T28" fmla="*/ 34365 w 387"/>
              <a:gd name="T29" fmla="*/ 233298 h 178"/>
              <a:gd name="T30" fmla="*/ 34365 w 387"/>
              <a:gd name="T31" fmla="*/ 221824 h 178"/>
              <a:gd name="T32" fmla="*/ 76366 w 387"/>
              <a:gd name="T33" fmla="*/ 225648 h 178"/>
              <a:gd name="T34" fmla="*/ 148914 w 387"/>
              <a:gd name="T35" fmla="*/ 233298 h 178"/>
              <a:gd name="T36" fmla="*/ 87821 w 387"/>
              <a:gd name="T37" fmla="*/ 221824 h 178"/>
              <a:gd name="T38" fmla="*/ 148914 w 387"/>
              <a:gd name="T39" fmla="*/ 210350 h 178"/>
              <a:gd name="T40" fmla="*/ 148914 w 387"/>
              <a:gd name="T41" fmla="*/ 233298 h 178"/>
              <a:gd name="T42" fmla="*/ 290192 w 387"/>
              <a:gd name="T43" fmla="*/ 244771 h 178"/>
              <a:gd name="T44" fmla="*/ 187098 w 387"/>
              <a:gd name="T45" fmla="*/ 221824 h 178"/>
              <a:gd name="T46" fmla="*/ 290192 w 387"/>
              <a:gd name="T47" fmla="*/ 187403 h 178"/>
              <a:gd name="T48" fmla="*/ 313102 w 387"/>
              <a:gd name="T49" fmla="*/ 225648 h 178"/>
              <a:gd name="T50" fmla="*/ 656751 w 387"/>
              <a:gd name="T51" fmla="*/ 271543 h 178"/>
              <a:gd name="T52" fmla="*/ 336012 w 387"/>
              <a:gd name="T53" fmla="*/ 225648 h 178"/>
              <a:gd name="T54" fmla="*/ 358922 w 387"/>
              <a:gd name="T55" fmla="*/ 175929 h 178"/>
              <a:gd name="T56" fmla="*/ 679661 w 387"/>
              <a:gd name="T57" fmla="*/ 164456 h 178"/>
              <a:gd name="T58" fmla="*/ 1042401 w 387"/>
              <a:gd name="T59" fmla="*/ 290666 h 178"/>
              <a:gd name="T60" fmla="*/ 988945 w 387"/>
              <a:gd name="T61" fmla="*/ 313613 h 178"/>
              <a:gd name="T62" fmla="*/ 946943 w 387"/>
              <a:gd name="T63" fmla="*/ 290666 h 178"/>
              <a:gd name="T64" fmla="*/ 1019492 w 387"/>
              <a:gd name="T65" fmla="*/ 263894 h 178"/>
              <a:gd name="T66" fmla="*/ 1042401 w 387"/>
              <a:gd name="T67" fmla="*/ 290666 h 178"/>
              <a:gd name="T68" fmla="*/ 927852 w 387"/>
              <a:gd name="T69" fmla="*/ 210350 h 178"/>
              <a:gd name="T70" fmla="*/ 897305 w 387"/>
              <a:gd name="T71" fmla="*/ 49719 h 178"/>
              <a:gd name="T72" fmla="*/ 1183679 w 387"/>
              <a:gd name="T73" fmla="*/ 68842 h 178"/>
              <a:gd name="T74" fmla="*/ 1240954 w 387"/>
              <a:gd name="T75" fmla="*/ 225648 h 178"/>
              <a:gd name="T76" fmla="*/ 1183679 w 387"/>
              <a:gd name="T77" fmla="*/ 279192 h 178"/>
              <a:gd name="T78" fmla="*/ 1202771 w 387"/>
              <a:gd name="T79" fmla="*/ 252420 h 178"/>
              <a:gd name="T80" fmla="*/ 1271501 w 387"/>
              <a:gd name="T81" fmla="*/ 271543 h 178"/>
              <a:gd name="T82" fmla="*/ 1237136 w 387"/>
              <a:gd name="T83" fmla="*/ 298315 h 178"/>
              <a:gd name="T84" fmla="*/ 1183679 w 387"/>
              <a:gd name="T85" fmla="*/ 279192 h 178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0" t="0" r="r" b="b"/>
            <a:pathLst>
              <a:path w="387" h="178">
                <a:moveTo>
                  <a:pt x="385" y="163"/>
                </a:moveTo>
                <a:cubicBezTo>
                  <a:pt x="322" y="142"/>
                  <a:pt x="322" y="142"/>
                  <a:pt x="322" y="142"/>
                </a:cubicBezTo>
                <a:cubicBezTo>
                  <a:pt x="332" y="142"/>
                  <a:pt x="332" y="142"/>
                  <a:pt x="332" y="142"/>
                </a:cubicBezTo>
                <a:cubicBezTo>
                  <a:pt x="336" y="142"/>
                  <a:pt x="340" y="140"/>
                  <a:pt x="341" y="137"/>
                </a:cubicBezTo>
                <a:cubicBezTo>
                  <a:pt x="353" y="117"/>
                  <a:pt x="353" y="117"/>
                  <a:pt x="353" y="117"/>
                </a:cubicBezTo>
                <a:cubicBezTo>
                  <a:pt x="355" y="114"/>
                  <a:pt x="356" y="109"/>
                  <a:pt x="355" y="106"/>
                </a:cubicBezTo>
                <a:cubicBezTo>
                  <a:pt x="354" y="89"/>
                  <a:pt x="354" y="89"/>
                  <a:pt x="354" y="89"/>
                </a:cubicBezTo>
                <a:cubicBezTo>
                  <a:pt x="354" y="86"/>
                  <a:pt x="352" y="81"/>
                  <a:pt x="351" y="78"/>
                </a:cubicBezTo>
                <a:cubicBezTo>
                  <a:pt x="314" y="5"/>
                  <a:pt x="314" y="5"/>
                  <a:pt x="314" y="5"/>
                </a:cubicBezTo>
                <a:cubicBezTo>
                  <a:pt x="313" y="3"/>
                  <a:pt x="309" y="0"/>
                  <a:pt x="306" y="0"/>
                </a:cubicBezTo>
                <a:cubicBezTo>
                  <a:pt x="219" y="0"/>
                  <a:pt x="219" y="0"/>
                  <a:pt x="219" y="0"/>
                </a:cubicBezTo>
                <a:cubicBezTo>
                  <a:pt x="216" y="0"/>
                  <a:pt x="211" y="1"/>
                  <a:pt x="208" y="2"/>
                </a:cubicBezTo>
                <a:cubicBezTo>
                  <a:pt x="6" y="52"/>
                  <a:pt x="6" y="52"/>
                  <a:pt x="6" y="52"/>
                </a:cubicBezTo>
                <a:cubicBezTo>
                  <a:pt x="2" y="52"/>
                  <a:pt x="0" y="56"/>
                  <a:pt x="0" y="59"/>
                </a:cubicBezTo>
                <a:cubicBezTo>
                  <a:pt x="0" y="60"/>
                  <a:pt x="0" y="60"/>
                  <a:pt x="0" y="60"/>
                </a:cubicBezTo>
                <a:cubicBezTo>
                  <a:pt x="0" y="63"/>
                  <a:pt x="2" y="67"/>
                  <a:pt x="5" y="68"/>
                </a:cubicBezTo>
                <a:cubicBezTo>
                  <a:pt x="10" y="69"/>
                  <a:pt x="10" y="69"/>
                  <a:pt x="10" y="69"/>
                </a:cubicBezTo>
                <a:cubicBezTo>
                  <a:pt x="10" y="70"/>
                  <a:pt x="11" y="70"/>
                  <a:pt x="11" y="70"/>
                </a:cubicBezTo>
                <a:cubicBezTo>
                  <a:pt x="333" y="178"/>
                  <a:pt x="333" y="178"/>
                  <a:pt x="333" y="178"/>
                </a:cubicBezTo>
                <a:cubicBezTo>
                  <a:pt x="333" y="178"/>
                  <a:pt x="334" y="178"/>
                  <a:pt x="334" y="178"/>
                </a:cubicBezTo>
                <a:cubicBezTo>
                  <a:pt x="335" y="178"/>
                  <a:pt x="336" y="178"/>
                  <a:pt x="336" y="177"/>
                </a:cubicBezTo>
                <a:cubicBezTo>
                  <a:pt x="337" y="175"/>
                  <a:pt x="336" y="174"/>
                  <a:pt x="335" y="173"/>
                </a:cubicBezTo>
                <a:cubicBezTo>
                  <a:pt x="242" y="142"/>
                  <a:pt x="242" y="142"/>
                  <a:pt x="242" y="142"/>
                </a:cubicBezTo>
                <a:cubicBezTo>
                  <a:pt x="306" y="142"/>
                  <a:pt x="306" y="142"/>
                  <a:pt x="306" y="142"/>
                </a:cubicBezTo>
                <a:cubicBezTo>
                  <a:pt x="384" y="168"/>
                  <a:pt x="384" y="168"/>
                  <a:pt x="384" y="168"/>
                </a:cubicBezTo>
                <a:cubicBezTo>
                  <a:pt x="384" y="169"/>
                  <a:pt x="384" y="169"/>
                  <a:pt x="385" y="169"/>
                </a:cubicBezTo>
                <a:cubicBezTo>
                  <a:pt x="386" y="169"/>
                  <a:pt x="387" y="168"/>
                  <a:pt x="387" y="167"/>
                </a:cubicBezTo>
                <a:cubicBezTo>
                  <a:pt x="387" y="165"/>
                  <a:pt x="387" y="164"/>
                  <a:pt x="385" y="163"/>
                </a:cubicBezTo>
                <a:close/>
                <a:moveTo>
                  <a:pt x="14" y="61"/>
                </a:moveTo>
                <a:cubicBezTo>
                  <a:pt x="9" y="61"/>
                  <a:pt x="9" y="61"/>
                  <a:pt x="9" y="61"/>
                </a:cubicBezTo>
                <a:cubicBezTo>
                  <a:pt x="6" y="61"/>
                  <a:pt x="3" y="61"/>
                  <a:pt x="3" y="59"/>
                </a:cubicBezTo>
                <a:cubicBezTo>
                  <a:pt x="3" y="58"/>
                  <a:pt x="6" y="58"/>
                  <a:pt x="9" y="58"/>
                </a:cubicBezTo>
                <a:cubicBezTo>
                  <a:pt x="14" y="57"/>
                  <a:pt x="14" y="57"/>
                  <a:pt x="14" y="57"/>
                </a:cubicBezTo>
                <a:cubicBezTo>
                  <a:pt x="17" y="57"/>
                  <a:pt x="20" y="57"/>
                  <a:pt x="20" y="59"/>
                </a:cubicBezTo>
                <a:cubicBezTo>
                  <a:pt x="20" y="61"/>
                  <a:pt x="17" y="61"/>
                  <a:pt x="14" y="61"/>
                </a:cubicBezTo>
                <a:close/>
                <a:moveTo>
                  <a:pt x="39" y="61"/>
                </a:moveTo>
                <a:cubicBezTo>
                  <a:pt x="29" y="61"/>
                  <a:pt x="29" y="61"/>
                  <a:pt x="29" y="61"/>
                </a:cubicBezTo>
                <a:cubicBezTo>
                  <a:pt x="26" y="61"/>
                  <a:pt x="23" y="61"/>
                  <a:pt x="23" y="58"/>
                </a:cubicBezTo>
                <a:cubicBezTo>
                  <a:pt x="23" y="56"/>
                  <a:pt x="26" y="56"/>
                  <a:pt x="29" y="56"/>
                </a:cubicBezTo>
                <a:cubicBezTo>
                  <a:pt x="39" y="55"/>
                  <a:pt x="39" y="55"/>
                  <a:pt x="39" y="55"/>
                </a:cubicBezTo>
                <a:cubicBezTo>
                  <a:pt x="42" y="54"/>
                  <a:pt x="45" y="54"/>
                  <a:pt x="45" y="57"/>
                </a:cubicBezTo>
                <a:cubicBezTo>
                  <a:pt x="45" y="62"/>
                  <a:pt x="42" y="61"/>
                  <a:pt x="39" y="61"/>
                </a:cubicBezTo>
                <a:close/>
                <a:moveTo>
                  <a:pt x="82" y="59"/>
                </a:moveTo>
                <a:cubicBezTo>
                  <a:pt x="82" y="62"/>
                  <a:pt x="80" y="64"/>
                  <a:pt x="76" y="64"/>
                </a:cubicBezTo>
                <a:cubicBezTo>
                  <a:pt x="55" y="63"/>
                  <a:pt x="55" y="63"/>
                  <a:pt x="55" y="63"/>
                </a:cubicBezTo>
                <a:cubicBezTo>
                  <a:pt x="51" y="63"/>
                  <a:pt x="49" y="62"/>
                  <a:pt x="49" y="58"/>
                </a:cubicBezTo>
                <a:cubicBezTo>
                  <a:pt x="49" y="53"/>
                  <a:pt x="51" y="53"/>
                  <a:pt x="55" y="52"/>
                </a:cubicBezTo>
                <a:cubicBezTo>
                  <a:pt x="76" y="49"/>
                  <a:pt x="76" y="49"/>
                  <a:pt x="76" y="49"/>
                </a:cubicBezTo>
                <a:cubicBezTo>
                  <a:pt x="80" y="49"/>
                  <a:pt x="82" y="51"/>
                  <a:pt x="82" y="55"/>
                </a:cubicBezTo>
                <a:lnTo>
                  <a:pt x="82" y="59"/>
                </a:lnTo>
                <a:close/>
                <a:moveTo>
                  <a:pt x="178" y="65"/>
                </a:moveTo>
                <a:cubicBezTo>
                  <a:pt x="178" y="69"/>
                  <a:pt x="175" y="71"/>
                  <a:pt x="172" y="71"/>
                </a:cubicBezTo>
                <a:cubicBezTo>
                  <a:pt x="94" y="65"/>
                  <a:pt x="94" y="65"/>
                  <a:pt x="94" y="65"/>
                </a:cubicBezTo>
                <a:cubicBezTo>
                  <a:pt x="91" y="65"/>
                  <a:pt x="88" y="62"/>
                  <a:pt x="88" y="59"/>
                </a:cubicBezTo>
                <a:cubicBezTo>
                  <a:pt x="88" y="53"/>
                  <a:pt x="88" y="53"/>
                  <a:pt x="88" y="53"/>
                </a:cubicBezTo>
                <a:cubicBezTo>
                  <a:pt x="88" y="50"/>
                  <a:pt x="91" y="47"/>
                  <a:pt x="94" y="46"/>
                </a:cubicBezTo>
                <a:cubicBezTo>
                  <a:pt x="172" y="38"/>
                  <a:pt x="172" y="38"/>
                  <a:pt x="172" y="38"/>
                </a:cubicBezTo>
                <a:cubicBezTo>
                  <a:pt x="175" y="37"/>
                  <a:pt x="178" y="40"/>
                  <a:pt x="178" y="43"/>
                </a:cubicBezTo>
                <a:lnTo>
                  <a:pt x="178" y="65"/>
                </a:lnTo>
                <a:close/>
                <a:moveTo>
                  <a:pt x="273" y="76"/>
                </a:moveTo>
                <a:cubicBezTo>
                  <a:pt x="273" y="79"/>
                  <a:pt x="270" y="82"/>
                  <a:pt x="267" y="82"/>
                </a:cubicBezTo>
                <a:cubicBezTo>
                  <a:pt x="259" y="82"/>
                  <a:pt x="259" y="82"/>
                  <a:pt x="259" y="82"/>
                </a:cubicBezTo>
                <a:cubicBezTo>
                  <a:pt x="255" y="82"/>
                  <a:pt x="251" y="79"/>
                  <a:pt x="249" y="77"/>
                </a:cubicBezTo>
                <a:cubicBezTo>
                  <a:pt x="248" y="76"/>
                  <a:pt x="248" y="76"/>
                  <a:pt x="248" y="76"/>
                </a:cubicBezTo>
                <a:cubicBezTo>
                  <a:pt x="247" y="73"/>
                  <a:pt x="248" y="70"/>
                  <a:pt x="251" y="69"/>
                </a:cubicBezTo>
                <a:cubicBezTo>
                  <a:pt x="267" y="69"/>
                  <a:pt x="267" y="69"/>
                  <a:pt x="267" y="69"/>
                </a:cubicBezTo>
                <a:cubicBezTo>
                  <a:pt x="270" y="68"/>
                  <a:pt x="273" y="71"/>
                  <a:pt x="273" y="74"/>
                </a:cubicBezTo>
                <a:lnTo>
                  <a:pt x="273" y="76"/>
                </a:lnTo>
                <a:close/>
                <a:moveTo>
                  <a:pt x="251" y="61"/>
                </a:moveTo>
                <a:cubicBezTo>
                  <a:pt x="247" y="61"/>
                  <a:pt x="244" y="58"/>
                  <a:pt x="243" y="55"/>
                </a:cubicBezTo>
                <a:cubicBezTo>
                  <a:pt x="231" y="19"/>
                  <a:pt x="231" y="19"/>
                  <a:pt x="231" y="19"/>
                </a:cubicBezTo>
                <a:cubicBezTo>
                  <a:pt x="230" y="16"/>
                  <a:pt x="232" y="13"/>
                  <a:pt x="235" y="13"/>
                </a:cubicBezTo>
                <a:cubicBezTo>
                  <a:pt x="302" y="13"/>
                  <a:pt x="302" y="13"/>
                  <a:pt x="302" y="13"/>
                </a:cubicBezTo>
                <a:cubicBezTo>
                  <a:pt x="305" y="13"/>
                  <a:pt x="309" y="15"/>
                  <a:pt x="310" y="18"/>
                </a:cubicBezTo>
                <a:cubicBezTo>
                  <a:pt x="328" y="53"/>
                  <a:pt x="328" y="53"/>
                  <a:pt x="328" y="53"/>
                </a:cubicBezTo>
                <a:cubicBezTo>
                  <a:pt x="330" y="56"/>
                  <a:pt x="328" y="59"/>
                  <a:pt x="325" y="59"/>
                </a:cubicBezTo>
                <a:lnTo>
                  <a:pt x="251" y="61"/>
                </a:lnTo>
                <a:close/>
                <a:moveTo>
                  <a:pt x="310" y="73"/>
                </a:moveTo>
                <a:cubicBezTo>
                  <a:pt x="310" y="71"/>
                  <a:pt x="310" y="71"/>
                  <a:pt x="310" y="71"/>
                </a:cubicBezTo>
                <a:cubicBezTo>
                  <a:pt x="310" y="68"/>
                  <a:pt x="312" y="66"/>
                  <a:pt x="315" y="66"/>
                </a:cubicBezTo>
                <a:cubicBezTo>
                  <a:pt x="330" y="65"/>
                  <a:pt x="330" y="65"/>
                  <a:pt x="330" y="65"/>
                </a:cubicBezTo>
                <a:cubicBezTo>
                  <a:pt x="334" y="66"/>
                  <a:pt x="335" y="69"/>
                  <a:pt x="333" y="71"/>
                </a:cubicBezTo>
                <a:cubicBezTo>
                  <a:pt x="332" y="72"/>
                  <a:pt x="332" y="72"/>
                  <a:pt x="332" y="72"/>
                </a:cubicBezTo>
                <a:cubicBezTo>
                  <a:pt x="331" y="75"/>
                  <a:pt x="327" y="77"/>
                  <a:pt x="324" y="78"/>
                </a:cubicBezTo>
                <a:cubicBezTo>
                  <a:pt x="316" y="78"/>
                  <a:pt x="316" y="78"/>
                  <a:pt x="316" y="78"/>
                </a:cubicBezTo>
                <a:cubicBezTo>
                  <a:pt x="313" y="78"/>
                  <a:pt x="310" y="76"/>
                  <a:pt x="310" y="73"/>
                </a:cubicBezTo>
                <a:close/>
              </a:path>
            </a:pathLst>
          </a:custGeom>
          <a:solidFill>
            <a:srgbClr val="7CA494"/>
          </a:solidFill>
          <a:ln>
            <a:noFill/>
          </a:ln>
        </p:spPr>
        <p:txBody>
          <a:bodyPr lIns="91440" tIns="45720" rIns="91440" bIns="45720"/>
          <a:lstStyle/>
          <a:p>
            <a:endParaRPr lang="zh-CN" altLang="en-US" sz="2400">
              <a:solidFill>
                <a:prstClr val="black"/>
              </a:solidFill>
            </a:endParaRPr>
          </a:p>
        </p:txBody>
      </p:sp>
      <p:sp>
        <p:nvSpPr>
          <p:cNvPr id="42" name="Freeform 28"/>
          <p:cNvSpPr>
            <a:spLocks noEditPoints="1"/>
          </p:cNvSpPr>
          <p:nvPr/>
        </p:nvSpPr>
        <p:spPr bwMode="auto">
          <a:xfrm>
            <a:off x="8769885" y="2890839"/>
            <a:ext cx="1376363" cy="722312"/>
          </a:xfrm>
          <a:custGeom>
            <a:avLst/>
            <a:gdLst>
              <a:gd name="T0" fmla="*/ 668040 w 443"/>
              <a:gd name="T1" fmla="*/ 93412 h 232"/>
              <a:gd name="T2" fmla="*/ 702219 w 443"/>
              <a:gd name="T3" fmla="*/ 99639 h 232"/>
              <a:gd name="T4" fmla="*/ 751934 w 443"/>
              <a:gd name="T5" fmla="*/ 137004 h 232"/>
              <a:gd name="T6" fmla="*/ 789220 w 443"/>
              <a:gd name="T7" fmla="*/ 227302 h 232"/>
              <a:gd name="T8" fmla="*/ 677362 w 443"/>
              <a:gd name="T9" fmla="*/ 227302 h 232"/>
              <a:gd name="T10" fmla="*/ 329359 w 443"/>
              <a:gd name="T11" fmla="*/ 49820 h 232"/>
              <a:gd name="T12" fmla="*/ 257895 w 443"/>
              <a:gd name="T13" fmla="*/ 0 h 232"/>
              <a:gd name="T14" fmla="*/ 329359 w 443"/>
              <a:gd name="T15" fmla="*/ 49820 h 232"/>
              <a:gd name="T16" fmla="*/ 257895 w 443"/>
              <a:gd name="T17" fmla="*/ 386102 h 232"/>
              <a:gd name="T18" fmla="*/ 450539 w 443"/>
              <a:gd name="T19" fmla="*/ 426580 h 232"/>
              <a:gd name="T20" fmla="*/ 450539 w 443"/>
              <a:gd name="T21" fmla="*/ 342510 h 232"/>
              <a:gd name="T22" fmla="*/ 1249080 w 443"/>
              <a:gd name="T23" fmla="*/ 367419 h 232"/>
              <a:gd name="T24" fmla="*/ 534432 w 443"/>
              <a:gd name="T25" fmla="*/ 267780 h 232"/>
              <a:gd name="T26" fmla="*/ 326252 w 443"/>
              <a:gd name="T27" fmla="*/ 96525 h 232"/>
              <a:gd name="T28" fmla="*/ 142930 w 443"/>
              <a:gd name="T29" fmla="*/ 49820 h 232"/>
              <a:gd name="T30" fmla="*/ 0 w 443"/>
              <a:gd name="T31" fmla="*/ 233529 h 232"/>
              <a:gd name="T32" fmla="*/ 205073 w 443"/>
              <a:gd name="T33" fmla="*/ 186823 h 232"/>
              <a:gd name="T34" fmla="*/ 397717 w 443"/>
              <a:gd name="T35" fmla="*/ 314486 h 232"/>
              <a:gd name="T36" fmla="*/ 497146 w 443"/>
              <a:gd name="T37" fmla="*/ 323827 h 232"/>
              <a:gd name="T38" fmla="*/ 497146 w 443"/>
              <a:gd name="T39" fmla="*/ 445263 h 232"/>
              <a:gd name="T40" fmla="*/ 407039 w 443"/>
              <a:gd name="T41" fmla="*/ 457717 h 232"/>
              <a:gd name="T42" fmla="*/ 220609 w 443"/>
              <a:gd name="T43" fmla="*/ 697474 h 232"/>
              <a:gd name="T44" fmla="*/ 139822 w 443"/>
              <a:gd name="T45" fmla="*/ 672564 h 232"/>
              <a:gd name="T46" fmla="*/ 276538 w 443"/>
              <a:gd name="T47" fmla="*/ 722384 h 232"/>
              <a:gd name="T48" fmla="*/ 748827 w 443"/>
              <a:gd name="T49" fmla="*/ 529333 h 232"/>
              <a:gd name="T50" fmla="*/ 1140329 w 443"/>
              <a:gd name="T51" fmla="*/ 504423 h 232"/>
              <a:gd name="T52" fmla="*/ 1249080 w 443"/>
              <a:gd name="T53" fmla="*/ 367419 h 232"/>
              <a:gd name="T54" fmla="*/ 705326 w 443"/>
              <a:gd name="T55" fmla="*/ 392329 h 232"/>
              <a:gd name="T56" fmla="*/ 677362 w 443"/>
              <a:gd name="T57" fmla="*/ 376761 h 232"/>
              <a:gd name="T58" fmla="*/ 692898 w 443"/>
              <a:gd name="T59" fmla="*/ 342510 h 232"/>
              <a:gd name="T60" fmla="*/ 720862 w 443"/>
              <a:gd name="T61" fmla="*/ 354965 h 232"/>
              <a:gd name="T62" fmla="*/ 817184 w 443"/>
              <a:gd name="T63" fmla="*/ 376761 h 232"/>
              <a:gd name="T64" fmla="*/ 789220 w 443"/>
              <a:gd name="T65" fmla="*/ 392329 h 232"/>
              <a:gd name="T66" fmla="*/ 773684 w 443"/>
              <a:gd name="T67" fmla="*/ 354965 h 232"/>
              <a:gd name="T68" fmla="*/ 801649 w 443"/>
              <a:gd name="T69" fmla="*/ 342510 h 232"/>
              <a:gd name="T70" fmla="*/ 817184 w 443"/>
              <a:gd name="T71" fmla="*/ 376761 h 232"/>
              <a:gd name="T72" fmla="*/ 897971 w 443"/>
              <a:gd name="T73" fmla="*/ 392329 h 232"/>
              <a:gd name="T74" fmla="*/ 870006 w 443"/>
              <a:gd name="T75" fmla="*/ 376761 h 232"/>
              <a:gd name="T76" fmla="*/ 885542 w 443"/>
              <a:gd name="T77" fmla="*/ 342510 h 232"/>
              <a:gd name="T78" fmla="*/ 913506 w 443"/>
              <a:gd name="T79" fmla="*/ 354965 h 232"/>
              <a:gd name="T80" fmla="*/ 1118579 w 443"/>
              <a:gd name="T81" fmla="*/ 395443 h 232"/>
              <a:gd name="T82" fmla="*/ 1000507 w 443"/>
              <a:gd name="T83" fmla="*/ 358078 h 232"/>
              <a:gd name="T84" fmla="*/ 1106151 w 443"/>
              <a:gd name="T85" fmla="*/ 317600 h 232"/>
              <a:gd name="T86" fmla="*/ 1118579 w 443"/>
              <a:gd name="T87" fmla="*/ 395443 h 232"/>
              <a:gd name="T88" fmla="*/ 466075 w 443"/>
              <a:gd name="T89" fmla="*/ 386102 h 232"/>
              <a:gd name="T90" fmla="*/ 506468 w 443"/>
              <a:gd name="T91" fmla="*/ 386102 h 232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</a:gdLst>
            <a:ahLst/>
            <a:cxnLst>
              <a:cxn ang="T92">
                <a:pos x="T0" y="T1"/>
              </a:cxn>
              <a:cxn ang="T93">
                <a:pos x="T2" y="T3"/>
              </a:cxn>
              <a:cxn ang="T94">
                <a:pos x="T4" y="T5"/>
              </a:cxn>
              <a:cxn ang="T95">
                <a:pos x="T6" y="T7"/>
              </a:cxn>
              <a:cxn ang="T96">
                <a:pos x="T8" y="T9"/>
              </a:cxn>
              <a:cxn ang="T97">
                <a:pos x="T10" y="T11"/>
              </a:cxn>
              <a:cxn ang="T98">
                <a:pos x="T12" y="T13"/>
              </a:cxn>
              <a:cxn ang="T99">
                <a:pos x="T14" y="T15"/>
              </a:cxn>
              <a:cxn ang="T100">
                <a:pos x="T16" y="T17"/>
              </a:cxn>
              <a:cxn ang="T101">
                <a:pos x="T18" y="T19"/>
              </a:cxn>
              <a:cxn ang="T102">
                <a:pos x="T20" y="T21"/>
              </a:cxn>
              <a:cxn ang="T103">
                <a:pos x="T22" y="T23"/>
              </a:cxn>
              <a:cxn ang="T104">
                <a:pos x="T24" y="T25"/>
              </a:cxn>
              <a:cxn ang="T105">
                <a:pos x="T26" y="T27"/>
              </a:cxn>
              <a:cxn ang="T106">
                <a:pos x="T28" y="T29"/>
              </a:cxn>
              <a:cxn ang="T107">
                <a:pos x="T30" y="T31"/>
              </a:cxn>
              <a:cxn ang="T108">
                <a:pos x="T32" y="T33"/>
              </a:cxn>
              <a:cxn ang="T109">
                <a:pos x="T34" y="T35"/>
              </a:cxn>
              <a:cxn ang="T110">
                <a:pos x="T36" y="T37"/>
              </a:cxn>
              <a:cxn ang="T111">
                <a:pos x="T38" y="T39"/>
              </a:cxn>
              <a:cxn ang="T112">
                <a:pos x="T40" y="T41"/>
              </a:cxn>
              <a:cxn ang="T113">
                <a:pos x="T42" y="T43"/>
              </a:cxn>
              <a:cxn ang="T114">
                <a:pos x="T44" y="T45"/>
              </a:cxn>
              <a:cxn ang="T115">
                <a:pos x="T46" y="T47"/>
              </a:cxn>
              <a:cxn ang="T116">
                <a:pos x="T48" y="T49"/>
              </a:cxn>
              <a:cxn ang="T117">
                <a:pos x="T50" y="T51"/>
              </a:cxn>
              <a:cxn ang="T118">
                <a:pos x="T52" y="T53"/>
              </a:cxn>
              <a:cxn ang="T119">
                <a:pos x="T54" y="T55"/>
              </a:cxn>
              <a:cxn ang="T120">
                <a:pos x="T56" y="T57"/>
              </a:cxn>
              <a:cxn ang="T121">
                <a:pos x="T58" y="T59"/>
              </a:cxn>
              <a:cxn ang="T122">
                <a:pos x="T60" y="T61"/>
              </a:cxn>
              <a:cxn ang="T123">
                <a:pos x="T62" y="T63"/>
              </a:cxn>
              <a:cxn ang="T124">
                <a:pos x="T64" y="T65"/>
              </a:cxn>
              <a:cxn ang="T125">
                <a:pos x="T66" y="T67"/>
              </a:cxn>
              <a:cxn ang="T126">
                <a:pos x="T68" y="T69"/>
              </a:cxn>
              <a:cxn ang="T127">
                <a:pos x="T70" y="T71"/>
              </a:cxn>
              <a:cxn ang="T128">
                <a:pos x="T72" y="T73"/>
              </a:cxn>
              <a:cxn ang="T129">
                <a:pos x="T74" y="T75"/>
              </a:cxn>
              <a:cxn ang="T130">
                <a:pos x="T76" y="T77"/>
              </a:cxn>
              <a:cxn ang="T131">
                <a:pos x="T78" y="T79"/>
              </a:cxn>
              <a:cxn ang="T132">
                <a:pos x="T80" y="T81"/>
              </a:cxn>
              <a:cxn ang="T133">
                <a:pos x="T82" y="T83"/>
              </a:cxn>
              <a:cxn ang="T134">
                <a:pos x="T84" y="T85"/>
              </a:cxn>
              <a:cxn ang="T135">
                <a:pos x="T86" y="T87"/>
              </a:cxn>
              <a:cxn ang="T136">
                <a:pos x="T88" y="T89"/>
              </a:cxn>
              <a:cxn ang="T137">
                <a:pos x="T90" y="T91"/>
              </a:cxn>
            </a:cxnLst>
            <a:rect l="0" t="0" r="r" b="b"/>
            <a:pathLst>
              <a:path w="443" h="232">
                <a:moveTo>
                  <a:pt x="227" y="43"/>
                </a:moveTo>
                <a:cubicBezTo>
                  <a:pt x="215" y="30"/>
                  <a:pt x="215" y="30"/>
                  <a:pt x="215" y="30"/>
                </a:cubicBezTo>
                <a:cubicBezTo>
                  <a:pt x="220" y="30"/>
                  <a:pt x="220" y="30"/>
                  <a:pt x="220" y="30"/>
                </a:cubicBezTo>
                <a:cubicBezTo>
                  <a:pt x="223" y="30"/>
                  <a:pt x="224" y="31"/>
                  <a:pt x="226" y="32"/>
                </a:cubicBezTo>
                <a:cubicBezTo>
                  <a:pt x="227" y="33"/>
                  <a:pt x="242" y="44"/>
                  <a:pt x="242" y="44"/>
                </a:cubicBezTo>
                <a:cubicBezTo>
                  <a:pt x="242" y="44"/>
                  <a:pt x="242" y="44"/>
                  <a:pt x="242" y="44"/>
                </a:cubicBezTo>
                <a:cubicBezTo>
                  <a:pt x="246" y="46"/>
                  <a:pt x="247" y="50"/>
                  <a:pt x="248" y="53"/>
                </a:cubicBezTo>
                <a:cubicBezTo>
                  <a:pt x="249" y="57"/>
                  <a:pt x="251" y="65"/>
                  <a:pt x="254" y="73"/>
                </a:cubicBezTo>
                <a:cubicBezTo>
                  <a:pt x="242" y="73"/>
                  <a:pt x="229" y="73"/>
                  <a:pt x="218" y="73"/>
                </a:cubicBezTo>
                <a:cubicBezTo>
                  <a:pt x="218" y="73"/>
                  <a:pt x="218" y="73"/>
                  <a:pt x="218" y="73"/>
                </a:cubicBezTo>
                <a:lnTo>
                  <a:pt x="227" y="43"/>
                </a:lnTo>
                <a:close/>
                <a:moveTo>
                  <a:pt x="106" y="16"/>
                </a:moveTo>
                <a:cubicBezTo>
                  <a:pt x="106" y="0"/>
                  <a:pt x="106" y="0"/>
                  <a:pt x="106" y="0"/>
                </a:cubicBezTo>
                <a:cubicBezTo>
                  <a:pt x="83" y="0"/>
                  <a:pt x="83" y="0"/>
                  <a:pt x="83" y="0"/>
                </a:cubicBezTo>
                <a:cubicBezTo>
                  <a:pt x="79" y="5"/>
                  <a:pt x="79" y="5"/>
                  <a:pt x="79" y="5"/>
                </a:cubicBezTo>
                <a:cubicBezTo>
                  <a:pt x="88" y="7"/>
                  <a:pt x="98" y="10"/>
                  <a:pt x="106" y="16"/>
                </a:cubicBezTo>
                <a:close/>
                <a:moveTo>
                  <a:pt x="128" y="109"/>
                </a:moveTo>
                <a:cubicBezTo>
                  <a:pt x="103" y="109"/>
                  <a:pt x="83" y="115"/>
                  <a:pt x="83" y="124"/>
                </a:cubicBezTo>
                <a:cubicBezTo>
                  <a:pt x="83" y="132"/>
                  <a:pt x="103" y="138"/>
                  <a:pt x="128" y="138"/>
                </a:cubicBezTo>
                <a:cubicBezTo>
                  <a:pt x="134" y="138"/>
                  <a:pt x="140" y="138"/>
                  <a:pt x="145" y="137"/>
                </a:cubicBezTo>
                <a:cubicBezTo>
                  <a:pt x="143" y="134"/>
                  <a:pt x="141" y="129"/>
                  <a:pt x="141" y="124"/>
                </a:cubicBezTo>
                <a:cubicBezTo>
                  <a:pt x="141" y="118"/>
                  <a:pt x="143" y="114"/>
                  <a:pt x="145" y="110"/>
                </a:cubicBezTo>
                <a:cubicBezTo>
                  <a:pt x="140" y="109"/>
                  <a:pt x="134" y="109"/>
                  <a:pt x="128" y="109"/>
                </a:cubicBezTo>
                <a:close/>
                <a:moveTo>
                  <a:pt x="402" y="118"/>
                </a:moveTo>
                <a:cubicBezTo>
                  <a:pt x="383" y="93"/>
                  <a:pt x="357" y="85"/>
                  <a:pt x="313" y="85"/>
                </a:cubicBezTo>
                <a:cubicBezTo>
                  <a:pt x="280" y="85"/>
                  <a:pt x="186" y="86"/>
                  <a:pt x="172" y="86"/>
                </a:cubicBezTo>
                <a:cubicBezTo>
                  <a:pt x="157" y="86"/>
                  <a:pt x="148" y="82"/>
                  <a:pt x="139" y="72"/>
                </a:cubicBezTo>
                <a:cubicBezTo>
                  <a:pt x="130" y="62"/>
                  <a:pt x="114" y="42"/>
                  <a:pt x="105" y="31"/>
                </a:cubicBezTo>
                <a:cubicBezTo>
                  <a:pt x="98" y="23"/>
                  <a:pt x="80" y="16"/>
                  <a:pt x="67" y="16"/>
                </a:cubicBezTo>
                <a:cubicBezTo>
                  <a:pt x="55" y="16"/>
                  <a:pt x="46" y="16"/>
                  <a:pt x="46" y="16"/>
                </a:cubicBezTo>
                <a:cubicBezTo>
                  <a:pt x="46" y="16"/>
                  <a:pt x="50" y="25"/>
                  <a:pt x="56" y="38"/>
                </a:cubicBezTo>
                <a:cubicBezTo>
                  <a:pt x="0" y="75"/>
                  <a:pt x="0" y="75"/>
                  <a:pt x="0" y="75"/>
                </a:cubicBezTo>
                <a:cubicBezTo>
                  <a:pt x="37" y="75"/>
                  <a:pt x="37" y="75"/>
                  <a:pt x="37" y="75"/>
                </a:cubicBezTo>
                <a:cubicBezTo>
                  <a:pt x="66" y="60"/>
                  <a:pt x="66" y="60"/>
                  <a:pt x="66" y="60"/>
                </a:cubicBezTo>
                <a:cubicBezTo>
                  <a:pt x="73" y="75"/>
                  <a:pt x="81" y="92"/>
                  <a:pt x="89" y="107"/>
                </a:cubicBezTo>
                <a:cubicBezTo>
                  <a:pt x="99" y="102"/>
                  <a:pt x="115" y="101"/>
                  <a:pt x="128" y="101"/>
                </a:cubicBezTo>
                <a:cubicBezTo>
                  <a:pt x="140" y="101"/>
                  <a:pt x="151" y="102"/>
                  <a:pt x="160" y="104"/>
                </a:cubicBezTo>
                <a:cubicBezTo>
                  <a:pt x="160" y="104"/>
                  <a:pt x="160" y="104"/>
                  <a:pt x="160" y="104"/>
                </a:cubicBezTo>
                <a:cubicBezTo>
                  <a:pt x="166" y="106"/>
                  <a:pt x="171" y="114"/>
                  <a:pt x="171" y="124"/>
                </a:cubicBezTo>
                <a:cubicBezTo>
                  <a:pt x="171" y="133"/>
                  <a:pt x="166" y="141"/>
                  <a:pt x="160" y="143"/>
                </a:cubicBezTo>
                <a:cubicBezTo>
                  <a:pt x="160" y="143"/>
                  <a:pt x="160" y="143"/>
                  <a:pt x="160" y="143"/>
                </a:cubicBezTo>
                <a:cubicBezTo>
                  <a:pt x="151" y="145"/>
                  <a:pt x="141" y="146"/>
                  <a:pt x="131" y="147"/>
                </a:cubicBezTo>
                <a:cubicBezTo>
                  <a:pt x="140" y="151"/>
                  <a:pt x="151" y="154"/>
                  <a:pt x="164" y="157"/>
                </a:cubicBezTo>
                <a:cubicBezTo>
                  <a:pt x="71" y="224"/>
                  <a:pt x="71" y="224"/>
                  <a:pt x="71" y="224"/>
                </a:cubicBezTo>
                <a:cubicBezTo>
                  <a:pt x="65" y="221"/>
                  <a:pt x="59" y="218"/>
                  <a:pt x="56" y="217"/>
                </a:cubicBezTo>
                <a:cubicBezTo>
                  <a:pt x="52" y="216"/>
                  <a:pt x="49" y="216"/>
                  <a:pt x="45" y="216"/>
                </a:cubicBezTo>
                <a:cubicBezTo>
                  <a:pt x="59" y="232"/>
                  <a:pt x="59" y="232"/>
                  <a:pt x="59" y="232"/>
                </a:cubicBezTo>
                <a:cubicBezTo>
                  <a:pt x="89" y="232"/>
                  <a:pt x="89" y="232"/>
                  <a:pt x="89" y="232"/>
                </a:cubicBezTo>
                <a:cubicBezTo>
                  <a:pt x="101" y="232"/>
                  <a:pt x="111" y="230"/>
                  <a:pt x="121" y="225"/>
                </a:cubicBezTo>
                <a:cubicBezTo>
                  <a:pt x="135" y="219"/>
                  <a:pt x="213" y="181"/>
                  <a:pt x="241" y="170"/>
                </a:cubicBezTo>
                <a:cubicBezTo>
                  <a:pt x="248" y="167"/>
                  <a:pt x="254" y="164"/>
                  <a:pt x="261" y="162"/>
                </a:cubicBezTo>
                <a:cubicBezTo>
                  <a:pt x="301" y="162"/>
                  <a:pt x="355" y="162"/>
                  <a:pt x="367" y="162"/>
                </a:cubicBezTo>
                <a:cubicBezTo>
                  <a:pt x="436" y="162"/>
                  <a:pt x="443" y="150"/>
                  <a:pt x="443" y="141"/>
                </a:cubicBezTo>
                <a:cubicBezTo>
                  <a:pt x="443" y="132"/>
                  <a:pt x="426" y="127"/>
                  <a:pt x="402" y="118"/>
                </a:cubicBezTo>
                <a:close/>
                <a:moveTo>
                  <a:pt x="232" y="121"/>
                </a:moveTo>
                <a:cubicBezTo>
                  <a:pt x="232" y="124"/>
                  <a:pt x="230" y="126"/>
                  <a:pt x="227" y="126"/>
                </a:cubicBezTo>
                <a:cubicBezTo>
                  <a:pt x="223" y="126"/>
                  <a:pt x="223" y="126"/>
                  <a:pt x="223" y="126"/>
                </a:cubicBezTo>
                <a:cubicBezTo>
                  <a:pt x="220" y="126"/>
                  <a:pt x="218" y="124"/>
                  <a:pt x="218" y="121"/>
                </a:cubicBezTo>
                <a:cubicBezTo>
                  <a:pt x="218" y="114"/>
                  <a:pt x="218" y="114"/>
                  <a:pt x="218" y="114"/>
                </a:cubicBezTo>
                <a:cubicBezTo>
                  <a:pt x="218" y="112"/>
                  <a:pt x="220" y="110"/>
                  <a:pt x="223" y="110"/>
                </a:cubicBezTo>
                <a:cubicBezTo>
                  <a:pt x="227" y="110"/>
                  <a:pt x="227" y="110"/>
                  <a:pt x="227" y="110"/>
                </a:cubicBezTo>
                <a:cubicBezTo>
                  <a:pt x="230" y="110"/>
                  <a:pt x="232" y="112"/>
                  <a:pt x="232" y="114"/>
                </a:cubicBezTo>
                <a:lnTo>
                  <a:pt x="232" y="121"/>
                </a:lnTo>
                <a:close/>
                <a:moveTo>
                  <a:pt x="263" y="121"/>
                </a:moveTo>
                <a:cubicBezTo>
                  <a:pt x="263" y="124"/>
                  <a:pt x="261" y="126"/>
                  <a:pt x="258" y="126"/>
                </a:cubicBezTo>
                <a:cubicBezTo>
                  <a:pt x="254" y="126"/>
                  <a:pt x="254" y="126"/>
                  <a:pt x="254" y="126"/>
                </a:cubicBezTo>
                <a:cubicBezTo>
                  <a:pt x="251" y="126"/>
                  <a:pt x="249" y="124"/>
                  <a:pt x="249" y="121"/>
                </a:cubicBezTo>
                <a:cubicBezTo>
                  <a:pt x="249" y="114"/>
                  <a:pt x="249" y="114"/>
                  <a:pt x="249" y="114"/>
                </a:cubicBezTo>
                <a:cubicBezTo>
                  <a:pt x="249" y="112"/>
                  <a:pt x="251" y="110"/>
                  <a:pt x="254" y="110"/>
                </a:cubicBezTo>
                <a:cubicBezTo>
                  <a:pt x="258" y="110"/>
                  <a:pt x="258" y="110"/>
                  <a:pt x="258" y="110"/>
                </a:cubicBezTo>
                <a:cubicBezTo>
                  <a:pt x="261" y="110"/>
                  <a:pt x="263" y="112"/>
                  <a:pt x="263" y="114"/>
                </a:cubicBezTo>
                <a:lnTo>
                  <a:pt x="263" y="121"/>
                </a:lnTo>
                <a:close/>
                <a:moveTo>
                  <a:pt x="294" y="121"/>
                </a:moveTo>
                <a:cubicBezTo>
                  <a:pt x="294" y="124"/>
                  <a:pt x="292" y="126"/>
                  <a:pt x="289" y="126"/>
                </a:cubicBezTo>
                <a:cubicBezTo>
                  <a:pt x="285" y="126"/>
                  <a:pt x="285" y="126"/>
                  <a:pt x="285" y="126"/>
                </a:cubicBezTo>
                <a:cubicBezTo>
                  <a:pt x="282" y="126"/>
                  <a:pt x="280" y="124"/>
                  <a:pt x="280" y="121"/>
                </a:cubicBezTo>
                <a:cubicBezTo>
                  <a:pt x="280" y="114"/>
                  <a:pt x="280" y="114"/>
                  <a:pt x="280" y="114"/>
                </a:cubicBezTo>
                <a:cubicBezTo>
                  <a:pt x="280" y="112"/>
                  <a:pt x="282" y="110"/>
                  <a:pt x="285" y="110"/>
                </a:cubicBezTo>
                <a:cubicBezTo>
                  <a:pt x="289" y="110"/>
                  <a:pt x="289" y="110"/>
                  <a:pt x="289" y="110"/>
                </a:cubicBezTo>
                <a:cubicBezTo>
                  <a:pt x="292" y="110"/>
                  <a:pt x="294" y="112"/>
                  <a:pt x="294" y="114"/>
                </a:cubicBezTo>
                <a:lnTo>
                  <a:pt x="294" y="121"/>
                </a:lnTo>
                <a:close/>
                <a:moveTo>
                  <a:pt x="360" y="127"/>
                </a:moveTo>
                <a:cubicBezTo>
                  <a:pt x="360" y="127"/>
                  <a:pt x="360" y="127"/>
                  <a:pt x="360" y="127"/>
                </a:cubicBezTo>
                <a:cubicBezTo>
                  <a:pt x="343" y="127"/>
                  <a:pt x="328" y="122"/>
                  <a:pt x="322" y="115"/>
                </a:cubicBezTo>
                <a:cubicBezTo>
                  <a:pt x="320" y="112"/>
                  <a:pt x="321" y="109"/>
                  <a:pt x="325" y="109"/>
                </a:cubicBezTo>
                <a:cubicBezTo>
                  <a:pt x="331" y="108"/>
                  <a:pt x="348" y="108"/>
                  <a:pt x="356" y="102"/>
                </a:cubicBezTo>
                <a:cubicBezTo>
                  <a:pt x="370" y="106"/>
                  <a:pt x="380" y="112"/>
                  <a:pt x="388" y="121"/>
                </a:cubicBezTo>
                <a:cubicBezTo>
                  <a:pt x="382" y="125"/>
                  <a:pt x="371" y="127"/>
                  <a:pt x="360" y="127"/>
                </a:cubicBezTo>
                <a:close/>
                <a:moveTo>
                  <a:pt x="156" y="135"/>
                </a:moveTo>
                <a:cubicBezTo>
                  <a:pt x="153" y="135"/>
                  <a:pt x="150" y="130"/>
                  <a:pt x="150" y="124"/>
                </a:cubicBezTo>
                <a:cubicBezTo>
                  <a:pt x="150" y="117"/>
                  <a:pt x="153" y="112"/>
                  <a:pt x="156" y="112"/>
                </a:cubicBezTo>
                <a:cubicBezTo>
                  <a:pt x="160" y="112"/>
                  <a:pt x="163" y="117"/>
                  <a:pt x="163" y="124"/>
                </a:cubicBezTo>
                <a:cubicBezTo>
                  <a:pt x="163" y="130"/>
                  <a:pt x="160" y="135"/>
                  <a:pt x="156" y="135"/>
                </a:cubicBezTo>
                <a:close/>
              </a:path>
            </a:pathLst>
          </a:custGeom>
          <a:solidFill>
            <a:srgbClr val="4B6B5E"/>
          </a:solidFill>
          <a:ln>
            <a:noFill/>
          </a:ln>
        </p:spPr>
        <p:txBody>
          <a:bodyPr lIns="91440" tIns="45720" rIns="91440" bIns="45720"/>
          <a:lstStyle/>
          <a:p>
            <a:endParaRPr lang="zh-CN" altLang="en-US" sz="2400">
              <a:solidFill>
                <a:prstClr val="black"/>
              </a:solidFill>
            </a:endParaRPr>
          </a:p>
        </p:txBody>
      </p:sp>
      <p:sp>
        <p:nvSpPr>
          <p:cNvPr id="44" name="TextBox 6"/>
          <p:cNvSpPr txBox="1"/>
          <p:nvPr/>
        </p:nvSpPr>
        <p:spPr>
          <a:xfrm>
            <a:off x="2082206" y="1617683"/>
            <a:ext cx="6130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prstClr val="white"/>
                </a:solidFill>
              </a:rPr>
              <a:t>1</a:t>
            </a:r>
            <a:endParaRPr lang="zh-CN" altLang="en-US" sz="3200" dirty="0">
              <a:solidFill>
                <a:prstClr val="white"/>
              </a:solidFill>
            </a:endParaRPr>
          </a:p>
        </p:txBody>
      </p:sp>
      <p:sp>
        <p:nvSpPr>
          <p:cNvPr id="45" name="TextBox 56"/>
          <p:cNvSpPr txBox="1"/>
          <p:nvPr/>
        </p:nvSpPr>
        <p:spPr>
          <a:xfrm>
            <a:off x="2073030" y="2944833"/>
            <a:ext cx="6130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prstClr val="white"/>
                </a:solidFill>
              </a:rPr>
              <a:t>2</a:t>
            </a:r>
            <a:endParaRPr lang="zh-CN" altLang="en-US" sz="3200" dirty="0">
              <a:solidFill>
                <a:prstClr val="white"/>
              </a:solidFill>
            </a:endParaRPr>
          </a:p>
        </p:txBody>
      </p:sp>
      <p:sp>
        <p:nvSpPr>
          <p:cNvPr id="46" name="TextBox 57"/>
          <p:cNvSpPr txBox="1"/>
          <p:nvPr/>
        </p:nvSpPr>
        <p:spPr>
          <a:xfrm>
            <a:off x="2074100" y="4270395"/>
            <a:ext cx="6130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prstClr val="white"/>
                </a:solidFill>
              </a:rPr>
              <a:t>3</a:t>
            </a:r>
            <a:endParaRPr lang="zh-CN" altLang="en-US" sz="3200" dirty="0">
              <a:solidFill>
                <a:prstClr val="white"/>
              </a:solidFill>
            </a:endParaRPr>
          </a:p>
        </p:txBody>
      </p:sp>
      <p:sp>
        <p:nvSpPr>
          <p:cNvPr id="47" name="TextBox 58"/>
          <p:cNvSpPr txBox="1"/>
          <p:nvPr/>
        </p:nvSpPr>
        <p:spPr>
          <a:xfrm>
            <a:off x="2098256" y="5595957"/>
            <a:ext cx="6130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prstClr val="white"/>
                </a:solidFill>
              </a:rPr>
              <a:t>4</a:t>
            </a:r>
            <a:endParaRPr lang="zh-CN" altLang="en-US" sz="3200" dirty="0">
              <a:solidFill>
                <a:prstClr val="white"/>
              </a:solidFill>
            </a:endParaRPr>
          </a:p>
        </p:txBody>
      </p:sp>
      <p:sp>
        <p:nvSpPr>
          <p:cNvPr id="48" name="TextBox 49">
            <a:extLst>
              <a:ext uri="{FF2B5EF4-FFF2-40B4-BE49-F238E27FC236}">
                <a16:creationId xmlns="" xmlns:a16="http://schemas.microsoft.com/office/drawing/2014/main" id="{A3C5640D-A410-430A-875A-F4BDAACF6D75}"/>
              </a:ext>
            </a:extLst>
          </p:cNvPr>
          <p:cNvSpPr txBox="1"/>
          <p:nvPr/>
        </p:nvSpPr>
        <p:spPr>
          <a:xfrm>
            <a:off x="3424774" y="3197089"/>
            <a:ext cx="4365625" cy="323037"/>
          </a:xfrm>
          <a:prstGeom prst="rect">
            <a:avLst/>
          </a:prstGeom>
          <a:noFill/>
          <a:ln w="3175">
            <a:noFill/>
          </a:ln>
        </p:spPr>
        <p:txBody>
          <a:bodyPr lIns="91440" tIns="45720" rIns="91440" bIns="45720">
            <a:spAutoFit/>
          </a:bodyPr>
          <a:lstStyle/>
          <a:p>
            <a:pPr defTabSz="1218565">
              <a:lnSpc>
                <a:spcPct val="110000"/>
              </a:lnSpc>
              <a:defRPr/>
            </a:pPr>
            <a:r>
              <a:rPr lang="en-US" altLang="zh-CN" sz="1465" b="1" dirty="0" smtClean="0">
                <a:solidFill>
                  <a:srgbClr val="7CA49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HTML, CSS (Bootstrap 4.0), JQuery.</a:t>
            </a:r>
            <a:endParaRPr lang="en-US" altLang="zh-CN" sz="1465" b="1" dirty="0">
              <a:solidFill>
                <a:srgbClr val="7CA494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9" name="TextBox 49">
            <a:extLst>
              <a:ext uri="{FF2B5EF4-FFF2-40B4-BE49-F238E27FC236}">
                <a16:creationId xmlns="" xmlns:a16="http://schemas.microsoft.com/office/drawing/2014/main" id="{18A51950-E726-495E-B002-2F374F37DF91}"/>
              </a:ext>
            </a:extLst>
          </p:cNvPr>
          <p:cNvSpPr txBox="1"/>
          <p:nvPr/>
        </p:nvSpPr>
        <p:spPr>
          <a:xfrm>
            <a:off x="3424774" y="4457387"/>
            <a:ext cx="4365625" cy="323037"/>
          </a:xfrm>
          <a:prstGeom prst="rect">
            <a:avLst/>
          </a:prstGeom>
          <a:noFill/>
          <a:ln w="3175">
            <a:noFill/>
          </a:ln>
        </p:spPr>
        <p:txBody>
          <a:bodyPr lIns="91440" tIns="45720" rIns="91440" bIns="45720">
            <a:spAutoFit/>
          </a:bodyPr>
          <a:lstStyle/>
          <a:p>
            <a:pPr defTabSz="1218565">
              <a:lnSpc>
                <a:spcPct val="110000"/>
              </a:lnSpc>
              <a:defRPr/>
            </a:pPr>
            <a:r>
              <a:rPr lang="en-US" altLang="zh-CN" sz="1465" b="1" dirty="0" smtClean="0">
                <a:solidFill>
                  <a:srgbClr val="7CA49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MYSQL</a:t>
            </a:r>
            <a:endParaRPr lang="en-US" altLang="zh-CN" sz="1465" b="1" dirty="0">
              <a:solidFill>
                <a:srgbClr val="7CA494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20344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0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3500"/>
                            </p:stCondLst>
                            <p:childTnLst>
                              <p:par>
                                <p:cTn id="7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4000"/>
                            </p:stCondLst>
                            <p:childTnLst>
                              <p:par>
                                <p:cTn id="7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4" grpId="0" animBg="1"/>
      <p:bldP spid="17" grpId="0" animBg="1"/>
      <p:bldP spid="18" grpId="0" animBg="1"/>
      <p:bldP spid="19" grpId="0" animBg="1"/>
      <p:bldP spid="24" grpId="0"/>
      <p:bldP spid="25" grpId="0"/>
      <p:bldP spid="26" grpId="0"/>
      <p:bldP spid="28" grpId="0"/>
      <p:bldP spid="41" grpId="0" animBg="1"/>
      <p:bldP spid="42" grpId="0" animBg="1"/>
      <p:bldP spid="44" grpId="0"/>
      <p:bldP spid="45" grpId="0"/>
      <p:bldP spid="46" grpId="0"/>
      <p:bldP spid="47" grpId="0"/>
      <p:bldP spid="48" grpId="0"/>
      <p:bldP spid="4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0" y="1"/>
            <a:ext cx="6615811" cy="541176"/>
          </a:xfrm>
          <a:prstGeom prst="rect">
            <a:avLst/>
          </a:prstGeom>
          <a:solidFill>
            <a:srgbClr val="4B6B5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171427" y="195944"/>
            <a:ext cx="6615811" cy="541176"/>
          </a:xfrm>
          <a:prstGeom prst="rect">
            <a:avLst/>
          </a:prstGeom>
          <a:solidFill>
            <a:srgbClr val="F5E1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6874691" y="92950"/>
            <a:ext cx="67839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dirty="0" smtClean="0">
                <a:ln w="0">
                  <a:noFill/>
                </a:ln>
                <a:solidFill>
                  <a:srgbClr val="4B6B5E"/>
                </a:solidFill>
                <a:latin typeface="Kozuka Gothic Pro R" panose="020B0400000000000000" pitchFamily="34" charset="-128"/>
                <a:ea typeface="Kozuka Gothic Pro R" panose="020B0400000000000000" pitchFamily="34" charset="-128"/>
              </a:rPr>
              <a:t>II. </a:t>
            </a:r>
            <a:endParaRPr lang="zh-CN" altLang="en-US" sz="3600" dirty="0">
              <a:solidFill>
                <a:srgbClr val="4B6B5E"/>
              </a:solidFill>
            </a:endParaRPr>
          </a:p>
        </p:txBody>
      </p:sp>
      <p:sp>
        <p:nvSpPr>
          <p:cNvPr id="11" name="文本框 5"/>
          <p:cNvSpPr txBox="1"/>
          <p:nvPr/>
        </p:nvSpPr>
        <p:spPr>
          <a:xfrm>
            <a:off x="7486391" y="270589"/>
            <a:ext cx="4585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662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247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831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800" dirty="0" smtClean="0">
                <a:solidFill>
                  <a:srgbClr val="7CA494"/>
                </a:solidFill>
                <a:latin typeface="方正细圆简体" panose="02010601030101010101" pitchFamily="2" charset="-122"/>
                <a:ea typeface="方正细圆简体" panose="02010601030101010101" pitchFamily="2" charset="-122"/>
              </a:rPr>
              <a:t>PHÂN TÍCH THIẾT KẾ HỆ THỐNG</a:t>
            </a:r>
            <a:endParaRPr lang="en-US" altLang="zh-CN" sz="1800" dirty="0">
              <a:solidFill>
                <a:srgbClr val="7CA494"/>
              </a:solidFill>
              <a:latin typeface="方正细圆简体" panose="02010601030101010101" pitchFamily="2" charset="-122"/>
              <a:ea typeface="方正细圆简体" panose="02010601030101010101" pitchFamily="2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6896844" y="1551313"/>
            <a:ext cx="3559792" cy="854609"/>
            <a:chOff x="5172633" y="1099852"/>
            <a:chExt cx="2669844" cy="640957"/>
          </a:xfrm>
        </p:grpSpPr>
        <p:sp>
          <p:nvSpPr>
            <p:cNvPr id="9" name="任意多边形 8"/>
            <p:cNvSpPr/>
            <p:nvPr/>
          </p:nvSpPr>
          <p:spPr bwMode="auto">
            <a:xfrm>
              <a:off x="5172633" y="1099852"/>
              <a:ext cx="2669844" cy="640957"/>
            </a:xfrm>
            <a:custGeom>
              <a:avLst/>
              <a:gdLst>
                <a:gd name="connsiteX0" fmla="*/ 352810 w 4452260"/>
                <a:gd name="connsiteY0" fmla="*/ 0 h 1068867"/>
                <a:gd name="connsiteX1" fmla="*/ 636768 w 4452260"/>
                <a:gd name="connsiteY1" fmla="*/ 0 h 1068867"/>
                <a:gd name="connsiteX2" fmla="*/ 647700 w 4452260"/>
                <a:gd name="connsiteY2" fmla="*/ 0 h 1068867"/>
                <a:gd name="connsiteX3" fmla="*/ 724065 w 4452260"/>
                <a:gd name="connsiteY3" fmla="*/ 0 h 1068867"/>
                <a:gd name="connsiteX4" fmla="*/ 782584 w 4452260"/>
                <a:gd name="connsiteY4" fmla="*/ 0 h 1068867"/>
                <a:gd name="connsiteX5" fmla="*/ 799455 w 4452260"/>
                <a:gd name="connsiteY5" fmla="*/ 0 h 1068867"/>
                <a:gd name="connsiteX6" fmla="*/ 809825 w 4452260"/>
                <a:gd name="connsiteY6" fmla="*/ 0 h 1068867"/>
                <a:gd name="connsiteX7" fmla="*/ 818078 w 4452260"/>
                <a:gd name="connsiteY7" fmla="*/ 0 h 1068867"/>
                <a:gd name="connsiteX8" fmla="*/ 843980 w 4452260"/>
                <a:gd name="connsiteY8" fmla="*/ 0 h 1068867"/>
                <a:gd name="connsiteX9" fmla="*/ 931658 w 4452260"/>
                <a:gd name="connsiteY9" fmla="*/ 0 h 1068867"/>
                <a:gd name="connsiteX10" fmla="*/ 961580 w 4452260"/>
                <a:gd name="connsiteY10" fmla="*/ 0 h 1068867"/>
                <a:gd name="connsiteX11" fmla="*/ 1000055 w 4452260"/>
                <a:gd name="connsiteY11" fmla="*/ 0 h 1068867"/>
                <a:gd name="connsiteX12" fmla="*/ 1040537 w 4452260"/>
                <a:gd name="connsiteY12" fmla="*/ 0 h 1068867"/>
                <a:gd name="connsiteX13" fmla="*/ 1051453 w 4452260"/>
                <a:gd name="connsiteY13" fmla="*/ 0 h 1068867"/>
                <a:gd name="connsiteX14" fmla="*/ 1083414 w 4452260"/>
                <a:gd name="connsiteY14" fmla="*/ 0 h 1068867"/>
                <a:gd name="connsiteX15" fmla="*/ 1112969 w 4452260"/>
                <a:gd name="connsiteY15" fmla="*/ 0 h 1068867"/>
                <a:gd name="connsiteX16" fmla="*/ 1138871 w 4452260"/>
                <a:gd name="connsiteY16" fmla="*/ 0 h 1068867"/>
                <a:gd name="connsiteX17" fmla="*/ 1170224 w 4452260"/>
                <a:gd name="connsiteY17" fmla="*/ 0 h 1068867"/>
                <a:gd name="connsiteX18" fmla="*/ 1170711 w 4452260"/>
                <a:gd name="connsiteY18" fmla="*/ 0 h 1068867"/>
                <a:gd name="connsiteX19" fmla="*/ 1202662 w 4452260"/>
                <a:gd name="connsiteY19" fmla="*/ 0 h 1068867"/>
                <a:gd name="connsiteX20" fmla="*/ 1240037 w 4452260"/>
                <a:gd name="connsiteY20" fmla="*/ 0 h 1068867"/>
                <a:gd name="connsiteX21" fmla="*/ 1290626 w 4452260"/>
                <a:gd name="connsiteY21" fmla="*/ 0 h 1068867"/>
                <a:gd name="connsiteX22" fmla="*/ 1324496 w 4452260"/>
                <a:gd name="connsiteY22" fmla="*/ 0 h 1068867"/>
                <a:gd name="connsiteX23" fmla="*/ 1332348 w 4452260"/>
                <a:gd name="connsiteY23" fmla="*/ 0 h 1068867"/>
                <a:gd name="connsiteX24" fmla="*/ 1335428 w 4452260"/>
                <a:gd name="connsiteY24" fmla="*/ 0 h 1068867"/>
                <a:gd name="connsiteX25" fmla="*/ 1411793 w 4452260"/>
                <a:gd name="connsiteY25" fmla="*/ 0 h 1068867"/>
                <a:gd name="connsiteX26" fmla="*/ 1454182 w 4452260"/>
                <a:gd name="connsiteY26" fmla="*/ 0 h 1068867"/>
                <a:gd name="connsiteX27" fmla="*/ 1470312 w 4452260"/>
                <a:gd name="connsiteY27" fmla="*/ 0 h 1068867"/>
                <a:gd name="connsiteX28" fmla="*/ 1487183 w 4452260"/>
                <a:gd name="connsiteY28" fmla="*/ 0 h 1068867"/>
                <a:gd name="connsiteX29" fmla="*/ 1497552 w 4452260"/>
                <a:gd name="connsiteY29" fmla="*/ 0 h 1068867"/>
                <a:gd name="connsiteX30" fmla="*/ 1505806 w 4452260"/>
                <a:gd name="connsiteY30" fmla="*/ 0 h 1068867"/>
                <a:gd name="connsiteX31" fmla="*/ 1528471 w 4452260"/>
                <a:gd name="connsiteY31" fmla="*/ 0 h 1068867"/>
                <a:gd name="connsiteX32" fmla="*/ 1531708 w 4452260"/>
                <a:gd name="connsiteY32" fmla="*/ 0 h 1068867"/>
                <a:gd name="connsiteX33" fmla="*/ 1540992 w 4452260"/>
                <a:gd name="connsiteY33" fmla="*/ 0 h 1068867"/>
                <a:gd name="connsiteX34" fmla="*/ 1541479 w 4452260"/>
                <a:gd name="connsiteY34" fmla="*/ 0 h 1068867"/>
                <a:gd name="connsiteX35" fmla="*/ 1599998 w 4452260"/>
                <a:gd name="connsiteY35" fmla="*/ 0 h 1068867"/>
                <a:gd name="connsiteX36" fmla="*/ 1619386 w 4452260"/>
                <a:gd name="connsiteY36" fmla="*/ 0 h 1068867"/>
                <a:gd name="connsiteX37" fmla="*/ 1635492 w 4452260"/>
                <a:gd name="connsiteY37" fmla="*/ 0 h 1068867"/>
                <a:gd name="connsiteX38" fmla="*/ 1649308 w 4452260"/>
                <a:gd name="connsiteY38" fmla="*/ 0 h 1068867"/>
                <a:gd name="connsiteX39" fmla="*/ 1653720 w 4452260"/>
                <a:gd name="connsiteY39" fmla="*/ 0 h 1068867"/>
                <a:gd name="connsiteX40" fmla="*/ 1661394 w 4452260"/>
                <a:gd name="connsiteY40" fmla="*/ 0 h 1068867"/>
                <a:gd name="connsiteX41" fmla="*/ 1687782 w 4452260"/>
                <a:gd name="connsiteY41" fmla="*/ 0 h 1068867"/>
                <a:gd name="connsiteX42" fmla="*/ 1703116 w 4452260"/>
                <a:gd name="connsiteY42" fmla="*/ 0 h 1068867"/>
                <a:gd name="connsiteX43" fmla="*/ 1739181 w 4452260"/>
                <a:gd name="connsiteY43" fmla="*/ 0 h 1068867"/>
                <a:gd name="connsiteX44" fmla="*/ 1771141 w 4452260"/>
                <a:gd name="connsiteY44" fmla="*/ 0 h 1068867"/>
                <a:gd name="connsiteX45" fmla="*/ 1800697 w 4452260"/>
                <a:gd name="connsiteY45" fmla="*/ 0 h 1068867"/>
                <a:gd name="connsiteX46" fmla="*/ 1811727 w 4452260"/>
                <a:gd name="connsiteY46" fmla="*/ 0 h 1068867"/>
                <a:gd name="connsiteX47" fmla="*/ 1823361 w 4452260"/>
                <a:gd name="connsiteY47" fmla="*/ 0 h 1068867"/>
                <a:gd name="connsiteX48" fmla="*/ 1826599 w 4452260"/>
                <a:gd name="connsiteY48" fmla="*/ 0 h 1068867"/>
                <a:gd name="connsiteX49" fmla="*/ 1857951 w 4452260"/>
                <a:gd name="connsiteY49" fmla="*/ 0 h 1068867"/>
                <a:gd name="connsiteX50" fmla="*/ 1858439 w 4452260"/>
                <a:gd name="connsiteY50" fmla="*/ 0 h 1068867"/>
                <a:gd name="connsiteX51" fmla="*/ 1859676 w 4452260"/>
                <a:gd name="connsiteY51" fmla="*/ 0 h 1068867"/>
                <a:gd name="connsiteX52" fmla="*/ 1893346 w 4452260"/>
                <a:gd name="connsiteY52" fmla="*/ 0 h 1068867"/>
                <a:gd name="connsiteX53" fmla="*/ 1927765 w 4452260"/>
                <a:gd name="connsiteY53" fmla="*/ 0 h 1068867"/>
                <a:gd name="connsiteX54" fmla="*/ 1963365 w 4452260"/>
                <a:gd name="connsiteY54" fmla="*/ 0 h 1068867"/>
                <a:gd name="connsiteX55" fmla="*/ 1978354 w 4452260"/>
                <a:gd name="connsiteY55" fmla="*/ 0 h 1068867"/>
                <a:gd name="connsiteX56" fmla="*/ 1991032 w 4452260"/>
                <a:gd name="connsiteY56" fmla="*/ 0 h 1068867"/>
                <a:gd name="connsiteX57" fmla="*/ 2020076 w 4452260"/>
                <a:gd name="connsiteY57" fmla="*/ 0 h 1068867"/>
                <a:gd name="connsiteX58" fmla="*/ 2021800 w 4452260"/>
                <a:gd name="connsiteY58" fmla="*/ 0 h 1068867"/>
                <a:gd name="connsiteX59" fmla="*/ 2027021 w 4452260"/>
                <a:gd name="connsiteY59" fmla="*/ 0 h 1068867"/>
                <a:gd name="connsiteX60" fmla="*/ 2032162 w 4452260"/>
                <a:gd name="connsiteY60" fmla="*/ 0 h 1068867"/>
                <a:gd name="connsiteX61" fmla="*/ 2141909 w 4452260"/>
                <a:gd name="connsiteY61" fmla="*/ 0 h 1068867"/>
                <a:gd name="connsiteX62" fmla="*/ 2143633 w 4452260"/>
                <a:gd name="connsiteY62" fmla="*/ 0 h 1068867"/>
                <a:gd name="connsiteX63" fmla="*/ 2178359 w 4452260"/>
                <a:gd name="connsiteY63" fmla="*/ 0 h 1068867"/>
                <a:gd name="connsiteX64" fmla="*/ 2228719 w 4452260"/>
                <a:gd name="connsiteY64" fmla="*/ 0 h 1068867"/>
                <a:gd name="connsiteX65" fmla="*/ 2229207 w 4452260"/>
                <a:gd name="connsiteY65" fmla="*/ 0 h 1068867"/>
                <a:gd name="connsiteX66" fmla="*/ 2230931 w 4452260"/>
                <a:gd name="connsiteY66" fmla="*/ 0 h 1068867"/>
                <a:gd name="connsiteX67" fmla="*/ 2287725 w 4452260"/>
                <a:gd name="connsiteY67" fmla="*/ 0 h 1068867"/>
                <a:gd name="connsiteX68" fmla="*/ 2289450 w 4452260"/>
                <a:gd name="connsiteY68" fmla="*/ 0 h 1068867"/>
                <a:gd name="connsiteX69" fmla="*/ 2323220 w 4452260"/>
                <a:gd name="connsiteY69" fmla="*/ 0 h 1068867"/>
                <a:gd name="connsiteX70" fmla="*/ 2324944 w 4452260"/>
                <a:gd name="connsiteY70" fmla="*/ 0 h 1068867"/>
                <a:gd name="connsiteX71" fmla="*/ 2340483 w 4452260"/>
                <a:gd name="connsiteY71" fmla="*/ 0 h 1068867"/>
                <a:gd name="connsiteX72" fmla="*/ 2341447 w 4452260"/>
                <a:gd name="connsiteY72" fmla="*/ 0 h 1068867"/>
                <a:gd name="connsiteX73" fmla="*/ 2343172 w 4452260"/>
                <a:gd name="connsiteY73" fmla="*/ 0 h 1068867"/>
                <a:gd name="connsiteX74" fmla="*/ 2349122 w 4452260"/>
                <a:gd name="connsiteY74" fmla="*/ 0 h 1068867"/>
                <a:gd name="connsiteX75" fmla="*/ 2350846 w 4452260"/>
                <a:gd name="connsiteY75" fmla="*/ 0 h 1068867"/>
                <a:gd name="connsiteX76" fmla="*/ 2390844 w 4452260"/>
                <a:gd name="connsiteY76" fmla="*/ 0 h 1068867"/>
                <a:gd name="connsiteX77" fmla="*/ 2462317 w 4452260"/>
                <a:gd name="connsiteY77" fmla="*/ 0 h 1068867"/>
                <a:gd name="connsiteX78" fmla="*/ 2499455 w 4452260"/>
                <a:gd name="connsiteY78" fmla="*/ 0 h 1068867"/>
                <a:gd name="connsiteX79" fmla="*/ 2530713 w 4452260"/>
                <a:gd name="connsiteY79" fmla="*/ 0 h 1068867"/>
                <a:gd name="connsiteX80" fmla="*/ 2547403 w 4452260"/>
                <a:gd name="connsiteY80" fmla="*/ 0 h 1068867"/>
                <a:gd name="connsiteX81" fmla="*/ 2549127 w 4452260"/>
                <a:gd name="connsiteY81" fmla="*/ 0 h 1068867"/>
                <a:gd name="connsiteX82" fmla="*/ 2581074 w 4452260"/>
                <a:gd name="connsiteY82" fmla="*/ 0 h 1068867"/>
                <a:gd name="connsiteX83" fmla="*/ 2582112 w 4452260"/>
                <a:gd name="connsiteY83" fmla="*/ 0 h 1068867"/>
                <a:gd name="connsiteX84" fmla="*/ 2669530 w 4452260"/>
                <a:gd name="connsiteY84" fmla="*/ 0 h 1068867"/>
                <a:gd name="connsiteX85" fmla="*/ 2678759 w 4452260"/>
                <a:gd name="connsiteY85" fmla="*/ 0 h 1068867"/>
                <a:gd name="connsiteX86" fmla="*/ 2709527 w 4452260"/>
                <a:gd name="connsiteY86" fmla="*/ 0 h 1068867"/>
                <a:gd name="connsiteX87" fmla="*/ 2711252 w 4452260"/>
                <a:gd name="connsiteY87" fmla="*/ 0 h 1068867"/>
                <a:gd name="connsiteX88" fmla="*/ 2714748 w 4452260"/>
                <a:gd name="connsiteY88" fmla="*/ 0 h 1068867"/>
                <a:gd name="connsiteX89" fmla="*/ 2719890 w 4452260"/>
                <a:gd name="connsiteY89" fmla="*/ 0 h 1068867"/>
                <a:gd name="connsiteX90" fmla="*/ 2831360 w 4452260"/>
                <a:gd name="connsiteY90" fmla="*/ 0 h 1068867"/>
                <a:gd name="connsiteX91" fmla="*/ 2833086 w 4452260"/>
                <a:gd name="connsiteY91" fmla="*/ 0 h 1068867"/>
                <a:gd name="connsiteX92" fmla="*/ 2866087 w 4452260"/>
                <a:gd name="connsiteY92" fmla="*/ 0 h 1068867"/>
                <a:gd name="connsiteX93" fmla="*/ 2918659 w 4452260"/>
                <a:gd name="connsiteY93" fmla="*/ 0 h 1068867"/>
                <a:gd name="connsiteX94" fmla="*/ 2919896 w 4452260"/>
                <a:gd name="connsiteY94" fmla="*/ 0 h 1068867"/>
                <a:gd name="connsiteX95" fmla="*/ 2920383 w 4452260"/>
                <a:gd name="connsiteY95" fmla="*/ 0 h 1068867"/>
                <a:gd name="connsiteX96" fmla="*/ 2977177 w 4452260"/>
                <a:gd name="connsiteY96" fmla="*/ 0 h 1068867"/>
                <a:gd name="connsiteX97" fmla="*/ 2978902 w 4452260"/>
                <a:gd name="connsiteY97" fmla="*/ 0 h 1068867"/>
                <a:gd name="connsiteX98" fmla="*/ 3012671 w 4452260"/>
                <a:gd name="connsiteY98" fmla="*/ 0 h 1068867"/>
                <a:gd name="connsiteX99" fmla="*/ 3014397 w 4452260"/>
                <a:gd name="connsiteY99" fmla="*/ 0 h 1068867"/>
                <a:gd name="connsiteX100" fmla="*/ 3028211 w 4452260"/>
                <a:gd name="connsiteY100" fmla="*/ 0 h 1068867"/>
                <a:gd name="connsiteX101" fmla="*/ 3030899 w 4452260"/>
                <a:gd name="connsiteY101" fmla="*/ 0 h 1068867"/>
                <a:gd name="connsiteX102" fmla="*/ 3032624 w 4452260"/>
                <a:gd name="connsiteY102" fmla="*/ 0 h 1068867"/>
                <a:gd name="connsiteX103" fmla="*/ 3038573 w 4452260"/>
                <a:gd name="connsiteY103" fmla="*/ 0 h 1068867"/>
                <a:gd name="connsiteX104" fmla="*/ 3040298 w 4452260"/>
                <a:gd name="connsiteY104" fmla="*/ 0 h 1068867"/>
                <a:gd name="connsiteX105" fmla="*/ 3082021 w 4452260"/>
                <a:gd name="connsiteY105" fmla="*/ 0 h 1068867"/>
                <a:gd name="connsiteX106" fmla="*/ 3150044 w 4452260"/>
                <a:gd name="connsiteY106" fmla="*/ 0 h 1068867"/>
                <a:gd name="connsiteX107" fmla="*/ 3218441 w 4452260"/>
                <a:gd name="connsiteY107" fmla="*/ 0 h 1068867"/>
                <a:gd name="connsiteX108" fmla="*/ 3236855 w 4452260"/>
                <a:gd name="connsiteY108" fmla="*/ 0 h 1068867"/>
                <a:gd name="connsiteX109" fmla="*/ 3269839 w 4452260"/>
                <a:gd name="connsiteY109" fmla="*/ 0 h 1068867"/>
                <a:gd name="connsiteX110" fmla="*/ 3272250 w 4452260"/>
                <a:gd name="connsiteY110" fmla="*/ 0 h 1068867"/>
                <a:gd name="connsiteX111" fmla="*/ 3320378 w 4452260"/>
                <a:gd name="connsiteY111" fmla="*/ 0 h 1068867"/>
                <a:gd name="connsiteX112" fmla="*/ 3346330 w 4452260"/>
                <a:gd name="connsiteY112" fmla="*/ 0 h 1068867"/>
                <a:gd name="connsiteX113" fmla="*/ 3357257 w 4452260"/>
                <a:gd name="connsiteY113" fmla="*/ 0 h 1068867"/>
                <a:gd name="connsiteX114" fmla="*/ 3369936 w 4452260"/>
                <a:gd name="connsiteY114" fmla="*/ 0 h 1068867"/>
                <a:gd name="connsiteX115" fmla="*/ 3398980 w 4452260"/>
                <a:gd name="connsiteY115" fmla="*/ 0 h 1068867"/>
                <a:gd name="connsiteX116" fmla="*/ 3405925 w 4452260"/>
                <a:gd name="connsiteY116" fmla="*/ 0 h 1068867"/>
                <a:gd name="connsiteX117" fmla="*/ 3411066 w 4452260"/>
                <a:gd name="connsiteY117" fmla="*/ 0 h 1068867"/>
                <a:gd name="connsiteX118" fmla="*/ 3520813 w 4452260"/>
                <a:gd name="connsiteY118" fmla="*/ 0 h 1068867"/>
                <a:gd name="connsiteX119" fmla="*/ 3607623 w 4452260"/>
                <a:gd name="connsiteY119" fmla="*/ 0 h 1068867"/>
                <a:gd name="connsiteX120" fmla="*/ 3608111 w 4452260"/>
                <a:gd name="connsiteY120" fmla="*/ 0 h 1068867"/>
                <a:gd name="connsiteX121" fmla="*/ 3666629 w 4452260"/>
                <a:gd name="connsiteY121" fmla="*/ 0 h 1068867"/>
                <a:gd name="connsiteX122" fmla="*/ 3702124 w 4452260"/>
                <a:gd name="connsiteY122" fmla="*/ 0 h 1068867"/>
                <a:gd name="connsiteX123" fmla="*/ 3720351 w 4452260"/>
                <a:gd name="connsiteY123" fmla="*/ 0 h 1068867"/>
                <a:gd name="connsiteX124" fmla="*/ 3728025 w 4452260"/>
                <a:gd name="connsiteY124" fmla="*/ 0 h 1068867"/>
                <a:gd name="connsiteX125" fmla="*/ 3769748 w 4452260"/>
                <a:gd name="connsiteY125" fmla="*/ 0 h 1068867"/>
                <a:gd name="connsiteX126" fmla="*/ 4098793 w 4452260"/>
                <a:gd name="connsiteY126" fmla="*/ 0 h 1068867"/>
                <a:gd name="connsiteX127" fmla="*/ 4193519 w 4452260"/>
                <a:gd name="connsiteY127" fmla="*/ 54408 h 1068867"/>
                <a:gd name="connsiteX128" fmla="*/ 4439104 w 4452260"/>
                <a:gd name="connsiteY128" fmla="*/ 480025 h 1068867"/>
                <a:gd name="connsiteX129" fmla="*/ 4439104 w 4452260"/>
                <a:gd name="connsiteY129" fmla="*/ 588843 h 1068867"/>
                <a:gd name="connsiteX130" fmla="*/ 4193519 w 4452260"/>
                <a:gd name="connsiteY130" fmla="*/ 1014459 h 1068867"/>
                <a:gd name="connsiteX131" fmla="*/ 4098793 w 4452260"/>
                <a:gd name="connsiteY131" fmla="*/ 1068867 h 1068867"/>
                <a:gd name="connsiteX132" fmla="*/ 3728025 w 4452260"/>
                <a:gd name="connsiteY132" fmla="*/ 1068867 h 1068867"/>
                <a:gd name="connsiteX133" fmla="*/ 3607623 w 4452260"/>
                <a:gd name="connsiteY133" fmla="*/ 1068867 h 1068867"/>
                <a:gd name="connsiteX134" fmla="*/ 3411066 w 4452260"/>
                <a:gd name="connsiteY134" fmla="*/ 1068867 h 1068867"/>
                <a:gd name="connsiteX135" fmla="*/ 3357257 w 4452260"/>
                <a:gd name="connsiteY135" fmla="*/ 1068867 h 1068867"/>
                <a:gd name="connsiteX136" fmla="*/ 3236855 w 4452260"/>
                <a:gd name="connsiteY136" fmla="*/ 1068867 h 1068867"/>
                <a:gd name="connsiteX137" fmla="*/ 3040298 w 4452260"/>
                <a:gd name="connsiteY137" fmla="*/ 1068867 h 1068867"/>
                <a:gd name="connsiteX138" fmla="*/ 3038573 w 4452260"/>
                <a:gd name="connsiteY138" fmla="*/ 1068867 h 1068867"/>
                <a:gd name="connsiteX139" fmla="*/ 2919896 w 4452260"/>
                <a:gd name="connsiteY139" fmla="*/ 1068867 h 1068867"/>
                <a:gd name="connsiteX140" fmla="*/ 2866087 w 4452260"/>
                <a:gd name="connsiteY140" fmla="*/ 1068867 h 1068867"/>
                <a:gd name="connsiteX141" fmla="*/ 2719890 w 4452260"/>
                <a:gd name="connsiteY141" fmla="*/ 1068867 h 1068867"/>
                <a:gd name="connsiteX142" fmla="*/ 2669530 w 4452260"/>
                <a:gd name="connsiteY142" fmla="*/ 1068867 h 1068867"/>
                <a:gd name="connsiteX143" fmla="*/ 2549127 w 4452260"/>
                <a:gd name="connsiteY143" fmla="*/ 1068867 h 1068867"/>
                <a:gd name="connsiteX144" fmla="*/ 2547403 w 4452260"/>
                <a:gd name="connsiteY144" fmla="*/ 1068867 h 1068867"/>
                <a:gd name="connsiteX145" fmla="*/ 2350846 w 4452260"/>
                <a:gd name="connsiteY145" fmla="*/ 1068867 h 1068867"/>
                <a:gd name="connsiteX146" fmla="*/ 2349122 w 4452260"/>
                <a:gd name="connsiteY146" fmla="*/ 1068867 h 1068867"/>
                <a:gd name="connsiteX147" fmla="*/ 2228719 w 4452260"/>
                <a:gd name="connsiteY147" fmla="*/ 1068867 h 1068867"/>
                <a:gd name="connsiteX148" fmla="*/ 2178359 w 4452260"/>
                <a:gd name="connsiteY148" fmla="*/ 1068867 h 1068867"/>
                <a:gd name="connsiteX149" fmla="*/ 2032162 w 4452260"/>
                <a:gd name="connsiteY149" fmla="*/ 1068867 h 1068867"/>
                <a:gd name="connsiteX150" fmla="*/ 1978354 w 4452260"/>
                <a:gd name="connsiteY150" fmla="*/ 1068867 h 1068867"/>
                <a:gd name="connsiteX151" fmla="*/ 1859676 w 4452260"/>
                <a:gd name="connsiteY151" fmla="*/ 1068867 h 1068867"/>
                <a:gd name="connsiteX152" fmla="*/ 1857951 w 4452260"/>
                <a:gd name="connsiteY152" fmla="*/ 1068867 h 1068867"/>
                <a:gd name="connsiteX153" fmla="*/ 1826599 w 4452260"/>
                <a:gd name="connsiteY153" fmla="*/ 1068867 h 1068867"/>
                <a:gd name="connsiteX154" fmla="*/ 1661394 w 4452260"/>
                <a:gd name="connsiteY154" fmla="*/ 1068867 h 1068867"/>
                <a:gd name="connsiteX155" fmla="*/ 1540992 w 4452260"/>
                <a:gd name="connsiteY155" fmla="*/ 1068867 h 1068867"/>
                <a:gd name="connsiteX156" fmla="*/ 1531708 w 4452260"/>
                <a:gd name="connsiteY156" fmla="*/ 1068867 h 1068867"/>
                <a:gd name="connsiteX157" fmla="*/ 1487183 w 4452260"/>
                <a:gd name="connsiteY157" fmla="*/ 1068867 h 1068867"/>
                <a:gd name="connsiteX158" fmla="*/ 1335428 w 4452260"/>
                <a:gd name="connsiteY158" fmla="*/ 1068867 h 1068867"/>
                <a:gd name="connsiteX159" fmla="*/ 1290626 w 4452260"/>
                <a:gd name="connsiteY159" fmla="*/ 1068867 h 1068867"/>
                <a:gd name="connsiteX160" fmla="*/ 1170224 w 4452260"/>
                <a:gd name="connsiteY160" fmla="*/ 1068867 h 1068867"/>
                <a:gd name="connsiteX161" fmla="*/ 1138871 w 4452260"/>
                <a:gd name="connsiteY161" fmla="*/ 1068867 h 1068867"/>
                <a:gd name="connsiteX162" fmla="*/ 1040537 w 4452260"/>
                <a:gd name="connsiteY162" fmla="*/ 1068867 h 1068867"/>
                <a:gd name="connsiteX163" fmla="*/ 843980 w 4452260"/>
                <a:gd name="connsiteY163" fmla="*/ 1068867 h 1068867"/>
                <a:gd name="connsiteX164" fmla="*/ 799455 w 4452260"/>
                <a:gd name="connsiteY164" fmla="*/ 1068867 h 1068867"/>
                <a:gd name="connsiteX165" fmla="*/ 647700 w 4452260"/>
                <a:gd name="connsiteY165" fmla="*/ 1068867 h 1068867"/>
                <a:gd name="connsiteX166" fmla="*/ 352810 w 4452260"/>
                <a:gd name="connsiteY166" fmla="*/ 1068867 h 1068867"/>
                <a:gd name="connsiteX167" fmla="*/ 258084 w 4452260"/>
                <a:gd name="connsiteY167" fmla="*/ 1014459 h 1068867"/>
                <a:gd name="connsiteX168" fmla="*/ 12498 w 4452260"/>
                <a:gd name="connsiteY168" fmla="*/ 588843 h 1068867"/>
                <a:gd name="connsiteX169" fmla="*/ 12498 w 4452260"/>
                <a:gd name="connsiteY169" fmla="*/ 480025 h 1068867"/>
                <a:gd name="connsiteX170" fmla="*/ 258084 w 4452260"/>
                <a:gd name="connsiteY170" fmla="*/ 54408 h 1068867"/>
                <a:gd name="connsiteX171" fmla="*/ 352810 w 4452260"/>
                <a:gd name="connsiteY171" fmla="*/ 0 h 1068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</a:cxnLst>
              <a:rect l="l" t="t" r="r" b="b"/>
              <a:pathLst>
                <a:path w="4452260" h="1068867">
                  <a:moveTo>
                    <a:pt x="352810" y="0"/>
                  </a:moveTo>
                  <a:cubicBezTo>
                    <a:pt x="475602" y="0"/>
                    <a:pt x="567696" y="0"/>
                    <a:pt x="636768" y="0"/>
                  </a:cubicBezTo>
                  <a:lnTo>
                    <a:pt x="647700" y="0"/>
                  </a:lnTo>
                  <a:lnTo>
                    <a:pt x="724065" y="0"/>
                  </a:lnTo>
                  <a:cubicBezTo>
                    <a:pt x="748048" y="0"/>
                    <a:pt x="767235" y="0"/>
                    <a:pt x="782584" y="0"/>
                  </a:cubicBezTo>
                  <a:lnTo>
                    <a:pt x="799455" y="0"/>
                  </a:lnTo>
                  <a:lnTo>
                    <a:pt x="809825" y="0"/>
                  </a:lnTo>
                  <a:lnTo>
                    <a:pt x="818078" y="0"/>
                  </a:lnTo>
                  <a:cubicBezTo>
                    <a:pt x="843980" y="0"/>
                    <a:pt x="843980" y="0"/>
                    <a:pt x="843980" y="0"/>
                  </a:cubicBezTo>
                  <a:lnTo>
                    <a:pt x="931658" y="0"/>
                  </a:lnTo>
                  <a:lnTo>
                    <a:pt x="961580" y="0"/>
                  </a:lnTo>
                  <a:lnTo>
                    <a:pt x="1000055" y="0"/>
                  </a:lnTo>
                  <a:lnTo>
                    <a:pt x="1040537" y="0"/>
                  </a:lnTo>
                  <a:lnTo>
                    <a:pt x="1051453" y="0"/>
                  </a:lnTo>
                  <a:lnTo>
                    <a:pt x="1083414" y="0"/>
                  </a:lnTo>
                  <a:lnTo>
                    <a:pt x="1112969" y="0"/>
                  </a:lnTo>
                  <a:cubicBezTo>
                    <a:pt x="1138871" y="0"/>
                    <a:pt x="1138871" y="0"/>
                    <a:pt x="1138871" y="0"/>
                  </a:cubicBezTo>
                  <a:lnTo>
                    <a:pt x="1170224" y="0"/>
                  </a:lnTo>
                  <a:lnTo>
                    <a:pt x="1170711" y="0"/>
                  </a:lnTo>
                  <a:lnTo>
                    <a:pt x="1202662" y="0"/>
                  </a:lnTo>
                  <a:lnTo>
                    <a:pt x="1240037" y="0"/>
                  </a:lnTo>
                  <a:cubicBezTo>
                    <a:pt x="1290626" y="0"/>
                    <a:pt x="1290626" y="0"/>
                    <a:pt x="1290626" y="0"/>
                  </a:cubicBezTo>
                  <a:lnTo>
                    <a:pt x="1324496" y="0"/>
                  </a:lnTo>
                  <a:lnTo>
                    <a:pt x="1332348" y="0"/>
                  </a:lnTo>
                  <a:lnTo>
                    <a:pt x="1335428" y="0"/>
                  </a:lnTo>
                  <a:lnTo>
                    <a:pt x="1411793" y="0"/>
                  </a:lnTo>
                  <a:lnTo>
                    <a:pt x="1454182" y="0"/>
                  </a:lnTo>
                  <a:lnTo>
                    <a:pt x="1470312" y="0"/>
                  </a:lnTo>
                  <a:lnTo>
                    <a:pt x="1487183" y="0"/>
                  </a:lnTo>
                  <a:lnTo>
                    <a:pt x="1497552" y="0"/>
                  </a:lnTo>
                  <a:lnTo>
                    <a:pt x="1505806" y="0"/>
                  </a:lnTo>
                  <a:lnTo>
                    <a:pt x="1528471" y="0"/>
                  </a:lnTo>
                  <a:lnTo>
                    <a:pt x="1531708" y="0"/>
                  </a:lnTo>
                  <a:lnTo>
                    <a:pt x="1540992" y="0"/>
                  </a:lnTo>
                  <a:lnTo>
                    <a:pt x="1541479" y="0"/>
                  </a:lnTo>
                  <a:lnTo>
                    <a:pt x="1599998" y="0"/>
                  </a:lnTo>
                  <a:lnTo>
                    <a:pt x="1619386" y="0"/>
                  </a:lnTo>
                  <a:lnTo>
                    <a:pt x="1635492" y="0"/>
                  </a:lnTo>
                  <a:lnTo>
                    <a:pt x="1649308" y="0"/>
                  </a:lnTo>
                  <a:lnTo>
                    <a:pt x="1653720" y="0"/>
                  </a:lnTo>
                  <a:lnTo>
                    <a:pt x="1661394" y="0"/>
                  </a:lnTo>
                  <a:lnTo>
                    <a:pt x="1687782" y="0"/>
                  </a:lnTo>
                  <a:lnTo>
                    <a:pt x="1703116" y="0"/>
                  </a:lnTo>
                  <a:lnTo>
                    <a:pt x="1739181" y="0"/>
                  </a:lnTo>
                  <a:lnTo>
                    <a:pt x="1771141" y="0"/>
                  </a:lnTo>
                  <a:lnTo>
                    <a:pt x="1800697" y="0"/>
                  </a:lnTo>
                  <a:lnTo>
                    <a:pt x="1811727" y="0"/>
                  </a:lnTo>
                  <a:lnTo>
                    <a:pt x="1823361" y="0"/>
                  </a:lnTo>
                  <a:lnTo>
                    <a:pt x="1826599" y="0"/>
                  </a:lnTo>
                  <a:lnTo>
                    <a:pt x="1857951" y="0"/>
                  </a:lnTo>
                  <a:lnTo>
                    <a:pt x="1858439" y="0"/>
                  </a:lnTo>
                  <a:lnTo>
                    <a:pt x="1859676" y="0"/>
                  </a:lnTo>
                  <a:lnTo>
                    <a:pt x="1893346" y="0"/>
                  </a:lnTo>
                  <a:lnTo>
                    <a:pt x="1927765" y="0"/>
                  </a:lnTo>
                  <a:lnTo>
                    <a:pt x="1963365" y="0"/>
                  </a:lnTo>
                  <a:lnTo>
                    <a:pt x="1978354" y="0"/>
                  </a:lnTo>
                  <a:lnTo>
                    <a:pt x="1991032" y="0"/>
                  </a:lnTo>
                  <a:lnTo>
                    <a:pt x="2020076" y="0"/>
                  </a:lnTo>
                  <a:lnTo>
                    <a:pt x="2021800" y="0"/>
                  </a:lnTo>
                  <a:lnTo>
                    <a:pt x="2027021" y="0"/>
                  </a:lnTo>
                  <a:cubicBezTo>
                    <a:pt x="2032162" y="0"/>
                    <a:pt x="2032162" y="0"/>
                    <a:pt x="2032162" y="0"/>
                  </a:cubicBezTo>
                  <a:lnTo>
                    <a:pt x="2141909" y="0"/>
                  </a:lnTo>
                  <a:lnTo>
                    <a:pt x="2143633" y="0"/>
                  </a:lnTo>
                  <a:lnTo>
                    <a:pt x="2178359" y="0"/>
                  </a:lnTo>
                  <a:lnTo>
                    <a:pt x="2228719" y="0"/>
                  </a:lnTo>
                  <a:lnTo>
                    <a:pt x="2229207" y="0"/>
                  </a:lnTo>
                  <a:lnTo>
                    <a:pt x="2230931" y="0"/>
                  </a:lnTo>
                  <a:lnTo>
                    <a:pt x="2287725" y="0"/>
                  </a:lnTo>
                  <a:lnTo>
                    <a:pt x="2289450" y="0"/>
                  </a:lnTo>
                  <a:lnTo>
                    <a:pt x="2323220" y="0"/>
                  </a:lnTo>
                  <a:lnTo>
                    <a:pt x="2324944" y="0"/>
                  </a:lnTo>
                  <a:lnTo>
                    <a:pt x="2340483" y="0"/>
                  </a:lnTo>
                  <a:lnTo>
                    <a:pt x="2341447" y="0"/>
                  </a:lnTo>
                  <a:lnTo>
                    <a:pt x="2343172" y="0"/>
                  </a:lnTo>
                  <a:lnTo>
                    <a:pt x="2349122" y="0"/>
                  </a:lnTo>
                  <a:lnTo>
                    <a:pt x="2350846" y="0"/>
                  </a:lnTo>
                  <a:lnTo>
                    <a:pt x="2390844" y="0"/>
                  </a:lnTo>
                  <a:lnTo>
                    <a:pt x="2462317" y="0"/>
                  </a:lnTo>
                  <a:lnTo>
                    <a:pt x="2499455" y="0"/>
                  </a:lnTo>
                  <a:lnTo>
                    <a:pt x="2530713" y="0"/>
                  </a:lnTo>
                  <a:lnTo>
                    <a:pt x="2547403" y="0"/>
                  </a:lnTo>
                  <a:lnTo>
                    <a:pt x="2549127" y="0"/>
                  </a:lnTo>
                  <a:lnTo>
                    <a:pt x="2581074" y="0"/>
                  </a:lnTo>
                  <a:lnTo>
                    <a:pt x="2582112" y="0"/>
                  </a:lnTo>
                  <a:cubicBezTo>
                    <a:pt x="2669530" y="0"/>
                    <a:pt x="2669530" y="0"/>
                    <a:pt x="2669530" y="0"/>
                  </a:cubicBezTo>
                  <a:lnTo>
                    <a:pt x="2678759" y="0"/>
                  </a:lnTo>
                  <a:lnTo>
                    <a:pt x="2709527" y="0"/>
                  </a:lnTo>
                  <a:lnTo>
                    <a:pt x="2711252" y="0"/>
                  </a:lnTo>
                  <a:lnTo>
                    <a:pt x="2714748" y="0"/>
                  </a:lnTo>
                  <a:lnTo>
                    <a:pt x="2719890" y="0"/>
                  </a:lnTo>
                  <a:lnTo>
                    <a:pt x="2831360" y="0"/>
                  </a:lnTo>
                  <a:lnTo>
                    <a:pt x="2833086" y="0"/>
                  </a:lnTo>
                  <a:lnTo>
                    <a:pt x="2866087" y="0"/>
                  </a:lnTo>
                  <a:lnTo>
                    <a:pt x="2918659" y="0"/>
                  </a:lnTo>
                  <a:lnTo>
                    <a:pt x="2919896" y="0"/>
                  </a:lnTo>
                  <a:lnTo>
                    <a:pt x="2920383" y="0"/>
                  </a:lnTo>
                  <a:lnTo>
                    <a:pt x="2977177" y="0"/>
                  </a:lnTo>
                  <a:lnTo>
                    <a:pt x="2978902" y="0"/>
                  </a:lnTo>
                  <a:lnTo>
                    <a:pt x="3012671" y="0"/>
                  </a:lnTo>
                  <a:lnTo>
                    <a:pt x="3014397" y="0"/>
                  </a:lnTo>
                  <a:lnTo>
                    <a:pt x="3028211" y="0"/>
                  </a:lnTo>
                  <a:lnTo>
                    <a:pt x="3030899" y="0"/>
                  </a:lnTo>
                  <a:lnTo>
                    <a:pt x="3032624" y="0"/>
                  </a:lnTo>
                  <a:lnTo>
                    <a:pt x="3038573" y="0"/>
                  </a:lnTo>
                  <a:lnTo>
                    <a:pt x="3040298" y="0"/>
                  </a:lnTo>
                  <a:lnTo>
                    <a:pt x="3082021" y="0"/>
                  </a:lnTo>
                  <a:lnTo>
                    <a:pt x="3150044" y="0"/>
                  </a:lnTo>
                  <a:lnTo>
                    <a:pt x="3218441" y="0"/>
                  </a:lnTo>
                  <a:lnTo>
                    <a:pt x="3236855" y="0"/>
                  </a:lnTo>
                  <a:lnTo>
                    <a:pt x="3269839" y="0"/>
                  </a:lnTo>
                  <a:lnTo>
                    <a:pt x="3272250" y="0"/>
                  </a:lnTo>
                  <a:lnTo>
                    <a:pt x="3320378" y="0"/>
                  </a:lnTo>
                  <a:lnTo>
                    <a:pt x="3346330" y="0"/>
                  </a:lnTo>
                  <a:lnTo>
                    <a:pt x="3357257" y="0"/>
                  </a:lnTo>
                  <a:lnTo>
                    <a:pt x="3369936" y="0"/>
                  </a:lnTo>
                  <a:lnTo>
                    <a:pt x="3398980" y="0"/>
                  </a:lnTo>
                  <a:lnTo>
                    <a:pt x="3405925" y="0"/>
                  </a:lnTo>
                  <a:cubicBezTo>
                    <a:pt x="3411066" y="0"/>
                    <a:pt x="3411066" y="0"/>
                    <a:pt x="3411066" y="0"/>
                  </a:cubicBezTo>
                  <a:lnTo>
                    <a:pt x="3520813" y="0"/>
                  </a:lnTo>
                  <a:lnTo>
                    <a:pt x="3607623" y="0"/>
                  </a:lnTo>
                  <a:lnTo>
                    <a:pt x="3608111" y="0"/>
                  </a:lnTo>
                  <a:lnTo>
                    <a:pt x="3666629" y="0"/>
                  </a:lnTo>
                  <a:lnTo>
                    <a:pt x="3702124" y="0"/>
                  </a:lnTo>
                  <a:lnTo>
                    <a:pt x="3720351" y="0"/>
                  </a:lnTo>
                  <a:lnTo>
                    <a:pt x="3728025" y="0"/>
                  </a:lnTo>
                  <a:lnTo>
                    <a:pt x="3769748" y="0"/>
                  </a:lnTo>
                  <a:cubicBezTo>
                    <a:pt x="4098793" y="0"/>
                    <a:pt x="4098793" y="0"/>
                    <a:pt x="4098793" y="0"/>
                  </a:cubicBezTo>
                  <a:cubicBezTo>
                    <a:pt x="4133877" y="0"/>
                    <a:pt x="4175977" y="24572"/>
                    <a:pt x="4193519" y="54408"/>
                  </a:cubicBezTo>
                  <a:cubicBezTo>
                    <a:pt x="4439104" y="480025"/>
                    <a:pt x="4439104" y="480025"/>
                    <a:pt x="4439104" y="480025"/>
                  </a:cubicBezTo>
                  <a:cubicBezTo>
                    <a:pt x="4456646" y="509862"/>
                    <a:pt x="4456646" y="559005"/>
                    <a:pt x="4439104" y="588843"/>
                  </a:cubicBezTo>
                  <a:cubicBezTo>
                    <a:pt x="4193519" y="1014459"/>
                    <a:pt x="4193519" y="1014459"/>
                    <a:pt x="4193519" y="1014459"/>
                  </a:cubicBezTo>
                  <a:cubicBezTo>
                    <a:pt x="4175977" y="1044295"/>
                    <a:pt x="4133877" y="1068867"/>
                    <a:pt x="4098793" y="1068867"/>
                  </a:cubicBezTo>
                  <a:lnTo>
                    <a:pt x="3728025" y="1068867"/>
                  </a:lnTo>
                  <a:lnTo>
                    <a:pt x="3607623" y="1068867"/>
                  </a:lnTo>
                  <a:lnTo>
                    <a:pt x="3411066" y="1068867"/>
                  </a:lnTo>
                  <a:lnTo>
                    <a:pt x="3357257" y="1068867"/>
                  </a:lnTo>
                  <a:lnTo>
                    <a:pt x="3236855" y="1068867"/>
                  </a:lnTo>
                  <a:lnTo>
                    <a:pt x="3040298" y="1068867"/>
                  </a:lnTo>
                  <a:lnTo>
                    <a:pt x="3038573" y="1068867"/>
                  </a:lnTo>
                  <a:lnTo>
                    <a:pt x="2919896" y="1068867"/>
                  </a:lnTo>
                  <a:lnTo>
                    <a:pt x="2866087" y="1068867"/>
                  </a:lnTo>
                  <a:lnTo>
                    <a:pt x="2719890" y="1068867"/>
                  </a:lnTo>
                  <a:lnTo>
                    <a:pt x="2669530" y="1068867"/>
                  </a:lnTo>
                  <a:lnTo>
                    <a:pt x="2549127" y="1068867"/>
                  </a:lnTo>
                  <a:lnTo>
                    <a:pt x="2547403" y="1068867"/>
                  </a:lnTo>
                  <a:lnTo>
                    <a:pt x="2350846" y="1068867"/>
                  </a:lnTo>
                  <a:lnTo>
                    <a:pt x="2349122" y="1068867"/>
                  </a:lnTo>
                  <a:lnTo>
                    <a:pt x="2228719" y="1068867"/>
                  </a:lnTo>
                  <a:lnTo>
                    <a:pt x="2178359" y="1068867"/>
                  </a:lnTo>
                  <a:lnTo>
                    <a:pt x="2032162" y="1068867"/>
                  </a:lnTo>
                  <a:lnTo>
                    <a:pt x="1978354" y="1068867"/>
                  </a:lnTo>
                  <a:lnTo>
                    <a:pt x="1859676" y="1068867"/>
                  </a:lnTo>
                  <a:lnTo>
                    <a:pt x="1857951" y="1068867"/>
                  </a:lnTo>
                  <a:lnTo>
                    <a:pt x="1826599" y="1068867"/>
                  </a:lnTo>
                  <a:lnTo>
                    <a:pt x="1661394" y="1068867"/>
                  </a:lnTo>
                  <a:lnTo>
                    <a:pt x="1540992" y="1068867"/>
                  </a:lnTo>
                  <a:lnTo>
                    <a:pt x="1531708" y="1068867"/>
                  </a:lnTo>
                  <a:lnTo>
                    <a:pt x="1487183" y="1068867"/>
                  </a:lnTo>
                  <a:lnTo>
                    <a:pt x="1335428" y="1068867"/>
                  </a:lnTo>
                  <a:lnTo>
                    <a:pt x="1290626" y="1068867"/>
                  </a:lnTo>
                  <a:lnTo>
                    <a:pt x="1170224" y="1068867"/>
                  </a:lnTo>
                  <a:lnTo>
                    <a:pt x="1138871" y="1068867"/>
                  </a:lnTo>
                  <a:lnTo>
                    <a:pt x="1040537" y="1068867"/>
                  </a:lnTo>
                  <a:lnTo>
                    <a:pt x="843980" y="1068867"/>
                  </a:lnTo>
                  <a:lnTo>
                    <a:pt x="799455" y="1068867"/>
                  </a:lnTo>
                  <a:lnTo>
                    <a:pt x="647700" y="1068867"/>
                  </a:lnTo>
                  <a:lnTo>
                    <a:pt x="352810" y="1068867"/>
                  </a:lnTo>
                  <a:cubicBezTo>
                    <a:pt x="318603" y="1068867"/>
                    <a:pt x="275626" y="1044295"/>
                    <a:pt x="258084" y="1014459"/>
                  </a:cubicBezTo>
                  <a:cubicBezTo>
                    <a:pt x="12498" y="588843"/>
                    <a:pt x="12498" y="588843"/>
                    <a:pt x="12498" y="588843"/>
                  </a:cubicBezTo>
                  <a:cubicBezTo>
                    <a:pt x="-4166" y="559005"/>
                    <a:pt x="-4166" y="509862"/>
                    <a:pt x="12498" y="480025"/>
                  </a:cubicBezTo>
                  <a:cubicBezTo>
                    <a:pt x="258084" y="54408"/>
                    <a:pt x="258084" y="54408"/>
                    <a:pt x="258084" y="54408"/>
                  </a:cubicBezTo>
                  <a:cubicBezTo>
                    <a:pt x="275626" y="24572"/>
                    <a:pt x="318603" y="0"/>
                    <a:pt x="352810" y="0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bg1">
                    <a:lumMod val="95000"/>
                  </a:schemeClr>
                </a:gs>
                <a:gs pos="0">
                  <a:srgbClr val="D3D3D3"/>
                </a:gs>
              </a:gsLst>
              <a:lin ang="2700000" scaled="1"/>
              <a:tileRect/>
            </a:gradFill>
            <a:ln w="19050">
              <a:gradFill flip="none" rotWithShape="1">
                <a:gsLst>
                  <a:gs pos="100000">
                    <a:schemeClr val="bg1">
                      <a:lumMod val="7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</a:ln>
            <a:effectLst>
              <a:outerShdw blurRad="127000" dist="508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14" name="任意多边形 13"/>
            <p:cNvSpPr/>
            <p:nvPr/>
          </p:nvSpPr>
          <p:spPr bwMode="auto">
            <a:xfrm>
              <a:off x="5273919" y="1171449"/>
              <a:ext cx="2478628" cy="497761"/>
            </a:xfrm>
            <a:custGeom>
              <a:avLst/>
              <a:gdLst>
                <a:gd name="connsiteX0" fmla="*/ 305125 w 4603109"/>
                <a:gd name="connsiteY0" fmla="*/ 0 h 924402"/>
                <a:gd name="connsiteX1" fmla="*/ 432894 w 4603109"/>
                <a:gd name="connsiteY1" fmla="*/ 0 h 924402"/>
                <a:gd name="connsiteX2" fmla="*/ 445336 w 4603109"/>
                <a:gd name="connsiteY2" fmla="*/ 0 h 924402"/>
                <a:gd name="connsiteX3" fmla="*/ 550703 w 4603109"/>
                <a:gd name="connsiteY3" fmla="*/ 0 h 924402"/>
                <a:gd name="connsiteX4" fmla="*/ 560158 w 4603109"/>
                <a:gd name="connsiteY4" fmla="*/ 0 h 924402"/>
                <a:gd name="connsiteX5" fmla="*/ 573105 w 4603109"/>
                <a:gd name="connsiteY5" fmla="*/ 0 h 924402"/>
                <a:gd name="connsiteX6" fmla="*/ 626202 w 4603109"/>
                <a:gd name="connsiteY6" fmla="*/ 0 h 924402"/>
                <a:gd name="connsiteX7" fmla="*/ 676811 w 4603109"/>
                <a:gd name="connsiteY7" fmla="*/ 0 h 924402"/>
                <a:gd name="connsiteX8" fmla="*/ 678472 w 4603109"/>
                <a:gd name="connsiteY8" fmla="*/ 0 h 924402"/>
                <a:gd name="connsiteX9" fmla="*/ 687927 w 4603109"/>
                <a:gd name="connsiteY9" fmla="*/ 0 h 924402"/>
                <a:gd name="connsiteX10" fmla="*/ 691402 w 4603109"/>
                <a:gd name="connsiteY10" fmla="*/ 0 h 924402"/>
                <a:gd name="connsiteX11" fmla="*/ 700371 w 4603109"/>
                <a:gd name="connsiteY11" fmla="*/ 0 h 924402"/>
                <a:gd name="connsiteX12" fmla="*/ 707508 w 4603109"/>
                <a:gd name="connsiteY12" fmla="*/ 0 h 924402"/>
                <a:gd name="connsiteX13" fmla="*/ 729909 w 4603109"/>
                <a:gd name="connsiteY13" fmla="*/ 0 h 924402"/>
                <a:gd name="connsiteX14" fmla="*/ 753971 w 4603109"/>
                <a:gd name="connsiteY14" fmla="*/ 0 h 924402"/>
                <a:gd name="connsiteX15" fmla="*/ 804580 w 4603109"/>
                <a:gd name="connsiteY15" fmla="*/ 0 h 924402"/>
                <a:gd name="connsiteX16" fmla="*/ 805737 w 4603109"/>
                <a:gd name="connsiteY16" fmla="*/ 0 h 924402"/>
                <a:gd name="connsiteX17" fmla="*/ 819171 w 4603109"/>
                <a:gd name="connsiteY17" fmla="*/ 0 h 924402"/>
                <a:gd name="connsiteX18" fmla="*/ 828140 w 4603109"/>
                <a:gd name="connsiteY18" fmla="*/ 0 h 924402"/>
                <a:gd name="connsiteX19" fmla="*/ 831615 w 4603109"/>
                <a:gd name="connsiteY19" fmla="*/ 0 h 924402"/>
                <a:gd name="connsiteX20" fmla="*/ 835277 w 4603109"/>
                <a:gd name="connsiteY20" fmla="*/ 0 h 924402"/>
                <a:gd name="connsiteX21" fmla="*/ 857678 w 4603109"/>
                <a:gd name="connsiteY21" fmla="*/ 0 h 924402"/>
                <a:gd name="connsiteX22" fmla="*/ 864889 w 4603109"/>
                <a:gd name="connsiteY22" fmla="*/ 0 h 924402"/>
                <a:gd name="connsiteX23" fmla="*/ 899900 w 4603109"/>
                <a:gd name="connsiteY23" fmla="*/ 0 h 924402"/>
                <a:gd name="connsiteX24" fmla="*/ 909341 w 4603109"/>
                <a:gd name="connsiteY24" fmla="*/ 0 h 924402"/>
                <a:gd name="connsiteX25" fmla="*/ 929965 w 4603109"/>
                <a:gd name="connsiteY25" fmla="*/ 0 h 924402"/>
                <a:gd name="connsiteX26" fmla="*/ 933506 w 4603109"/>
                <a:gd name="connsiteY26" fmla="*/ 0 h 924402"/>
                <a:gd name="connsiteX27" fmla="*/ 936982 w 4603109"/>
                <a:gd name="connsiteY27" fmla="*/ 0 h 924402"/>
                <a:gd name="connsiteX28" fmla="*/ 959384 w 4603109"/>
                <a:gd name="connsiteY28" fmla="*/ 0 h 924402"/>
                <a:gd name="connsiteX29" fmla="*/ 962542 w 4603109"/>
                <a:gd name="connsiteY29" fmla="*/ 0 h 924402"/>
                <a:gd name="connsiteX30" fmla="*/ 984943 w 4603109"/>
                <a:gd name="connsiteY30" fmla="*/ 0 h 924402"/>
                <a:gd name="connsiteX31" fmla="*/ 992658 w 4603109"/>
                <a:gd name="connsiteY31" fmla="*/ 0 h 924402"/>
                <a:gd name="connsiteX32" fmla="*/ 1012059 w 4603109"/>
                <a:gd name="connsiteY32" fmla="*/ 0 h 924402"/>
                <a:gd name="connsiteX33" fmla="*/ 1012480 w 4603109"/>
                <a:gd name="connsiteY33" fmla="*/ 0 h 924402"/>
                <a:gd name="connsiteX34" fmla="*/ 1027669 w 4603109"/>
                <a:gd name="connsiteY34" fmla="*/ 0 h 924402"/>
                <a:gd name="connsiteX35" fmla="*/ 1037110 w 4603109"/>
                <a:gd name="connsiteY35" fmla="*/ 0 h 924402"/>
                <a:gd name="connsiteX36" fmla="*/ 1040112 w 4603109"/>
                <a:gd name="connsiteY36" fmla="*/ 0 h 924402"/>
                <a:gd name="connsiteX37" fmla="*/ 1057734 w 4603109"/>
                <a:gd name="connsiteY37" fmla="*/ 0 h 924402"/>
                <a:gd name="connsiteX38" fmla="*/ 1064751 w 4603109"/>
                <a:gd name="connsiteY38" fmla="*/ 0 h 924402"/>
                <a:gd name="connsiteX39" fmla="*/ 1070177 w 4603109"/>
                <a:gd name="connsiteY39" fmla="*/ 0 h 924402"/>
                <a:gd name="connsiteX40" fmla="*/ 1072436 w 4603109"/>
                <a:gd name="connsiteY40" fmla="*/ 0 h 924402"/>
                <a:gd name="connsiteX41" fmla="*/ 1090311 w 4603109"/>
                <a:gd name="connsiteY41" fmla="*/ 0 h 924402"/>
                <a:gd name="connsiteX42" fmla="*/ 1110718 w 4603109"/>
                <a:gd name="connsiteY42" fmla="*/ 0 h 924402"/>
                <a:gd name="connsiteX43" fmla="*/ 1112712 w 4603109"/>
                <a:gd name="connsiteY43" fmla="*/ 0 h 924402"/>
                <a:gd name="connsiteX44" fmla="*/ 1116187 w 4603109"/>
                <a:gd name="connsiteY44" fmla="*/ 0 h 924402"/>
                <a:gd name="connsiteX45" fmla="*/ 1139828 w 4603109"/>
                <a:gd name="connsiteY45" fmla="*/ 0 h 924402"/>
                <a:gd name="connsiteX46" fmla="*/ 1140249 w 4603109"/>
                <a:gd name="connsiteY46" fmla="*/ 0 h 924402"/>
                <a:gd name="connsiteX47" fmla="*/ 1145480 w 4603109"/>
                <a:gd name="connsiteY47" fmla="*/ 0 h 924402"/>
                <a:gd name="connsiteX48" fmla="*/ 1152270 w 4603109"/>
                <a:gd name="connsiteY48" fmla="*/ 0 h 924402"/>
                <a:gd name="connsiteX49" fmla="*/ 1154934 w 4603109"/>
                <a:gd name="connsiteY49" fmla="*/ 0 h 924402"/>
                <a:gd name="connsiteX50" fmla="*/ 1167881 w 4603109"/>
                <a:gd name="connsiteY50" fmla="*/ 0 h 924402"/>
                <a:gd name="connsiteX51" fmla="*/ 1175544 w 4603109"/>
                <a:gd name="connsiteY51" fmla="*/ 0 h 924402"/>
                <a:gd name="connsiteX52" fmla="*/ 1184998 w 4603109"/>
                <a:gd name="connsiteY52" fmla="*/ 0 h 924402"/>
                <a:gd name="connsiteX53" fmla="*/ 1197946 w 4603109"/>
                <a:gd name="connsiteY53" fmla="*/ 0 h 924402"/>
                <a:gd name="connsiteX54" fmla="*/ 1200205 w 4603109"/>
                <a:gd name="connsiteY54" fmla="*/ 0 h 924402"/>
                <a:gd name="connsiteX55" fmla="*/ 1220978 w 4603109"/>
                <a:gd name="connsiteY55" fmla="*/ 0 h 924402"/>
                <a:gd name="connsiteX56" fmla="*/ 1238487 w 4603109"/>
                <a:gd name="connsiteY56" fmla="*/ 0 h 924402"/>
                <a:gd name="connsiteX57" fmla="*/ 1243956 w 4603109"/>
                <a:gd name="connsiteY57" fmla="*/ 0 h 924402"/>
                <a:gd name="connsiteX58" fmla="*/ 1251042 w 4603109"/>
                <a:gd name="connsiteY58" fmla="*/ 0 h 924402"/>
                <a:gd name="connsiteX59" fmla="*/ 1257637 w 4603109"/>
                <a:gd name="connsiteY59" fmla="*/ 0 h 924402"/>
                <a:gd name="connsiteX60" fmla="*/ 1271587 w 4603109"/>
                <a:gd name="connsiteY60" fmla="*/ 0 h 924402"/>
                <a:gd name="connsiteX61" fmla="*/ 1273249 w 4603109"/>
                <a:gd name="connsiteY61" fmla="*/ 0 h 924402"/>
                <a:gd name="connsiteX62" fmla="*/ 1280039 w 4603109"/>
                <a:gd name="connsiteY62" fmla="*/ 0 h 924402"/>
                <a:gd name="connsiteX63" fmla="*/ 1282703 w 4603109"/>
                <a:gd name="connsiteY63" fmla="*/ 0 h 924402"/>
                <a:gd name="connsiteX64" fmla="*/ 1286178 w 4603109"/>
                <a:gd name="connsiteY64" fmla="*/ 0 h 924402"/>
                <a:gd name="connsiteX65" fmla="*/ 1295146 w 4603109"/>
                <a:gd name="connsiteY65" fmla="*/ 0 h 924402"/>
                <a:gd name="connsiteX66" fmla="*/ 1301651 w 4603109"/>
                <a:gd name="connsiteY66" fmla="*/ 0 h 924402"/>
                <a:gd name="connsiteX67" fmla="*/ 1302284 w 4603109"/>
                <a:gd name="connsiteY67" fmla="*/ 0 h 924402"/>
                <a:gd name="connsiteX68" fmla="*/ 1303313 w 4603109"/>
                <a:gd name="connsiteY68" fmla="*/ 0 h 924402"/>
                <a:gd name="connsiteX69" fmla="*/ 1312767 w 4603109"/>
                <a:gd name="connsiteY69" fmla="*/ 0 h 924402"/>
                <a:gd name="connsiteX70" fmla="*/ 1316242 w 4603109"/>
                <a:gd name="connsiteY70" fmla="*/ 0 h 924402"/>
                <a:gd name="connsiteX71" fmla="*/ 1321886 w 4603109"/>
                <a:gd name="connsiteY71" fmla="*/ 0 h 924402"/>
                <a:gd name="connsiteX72" fmla="*/ 1324685 w 4603109"/>
                <a:gd name="connsiteY72" fmla="*/ 0 h 924402"/>
                <a:gd name="connsiteX73" fmla="*/ 1325211 w 4603109"/>
                <a:gd name="connsiteY73" fmla="*/ 0 h 924402"/>
                <a:gd name="connsiteX74" fmla="*/ 1332348 w 4603109"/>
                <a:gd name="connsiteY74" fmla="*/ 0 h 924402"/>
                <a:gd name="connsiteX75" fmla="*/ 1332714 w 4603109"/>
                <a:gd name="connsiteY75" fmla="*/ 0 h 924402"/>
                <a:gd name="connsiteX76" fmla="*/ 1333135 w 4603109"/>
                <a:gd name="connsiteY76" fmla="*/ 0 h 924402"/>
                <a:gd name="connsiteX77" fmla="*/ 1348747 w 4603109"/>
                <a:gd name="connsiteY77" fmla="*/ 0 h 924402"/>
                <a:gd name="connsiteX78" fmla="*/ 1354749 w 4603109"/>
                <a:gd name="connsiteY78" fmla="*/ 0 h 924402"/>
                <a:gd name="connsiteX79" fmla="*/ 1378811 w 4603109"/>
                <a:gd name="connsiteY79" fmla="*/ 0 h 924402"/>
                <a:gd name="connsiteX80" fmla="*/ 1383745 w 4603109"/>
                <a:gd name="connsiteY80" fmla="*/ 0 h 924402"/>
                <a:gd name="connsiteX81" fmla="*/ 1385406 w 4603109"/>
                <a:gd name="connsiteY81" fmla="*/ 0 h 924402"/>
                <a:gd name="connsiteX82" fmla="*/ 1399356 w 4603109"/>
                <a:gd name="connsiteY82" fmla="*/ 0 h 924402"/>
                <a:gd name="connsiteX83" fmla="*/ 1400513 w 4603109"/>
                <a:gd name="connsiteY83" fmla="*/ 0 h 924402"/>
                <a:gd name="connsiteX84" fmla="*/ 1413947 w 4603109"/>
                <a:gd name="connsiteY84" fmla="*/ 0 h 924402"/>
                <a:gd name="connsiteX85" fmla="*/ 1414442 w 4603109"/>
                <a:gd name="connsiteY85" fmla="*/ 0 h 924402"/>
                <a:gd name="connsiteX86" fmla="*/ 1422915 w 4603109"/>
                <a:gd name="connsiteY86" fmla="*/ 0 h 924402"/>
                <a:gd name="connsiteX87" fmla="*/ 1426390 w 4603109"/>
                <a:gd name="connsiteY87" fmla="*/ 0 h 924402"/>
                <a:gd name="connsiteX88" fmla="*/ 1429420 w 4603109"/>
                <a:gd name="connsiteY88" fmla="*/ 0 h 924402"/>
                <a:gd name="connsiteX89" fmla="*/ 1430053 w 4603109"/>
                <a:gd name="connsiteY89" fmla="*/ 0 h 924402"/>
                <a:gd name="connsiteX90" fmla="*/ 1430206 w 4603109"/>
                <a:gd name="connsiteY90" fmla="*/ 0 h 924402"/>
                <a:gd name="connsiteX91" fmla="*/ 1430577 w 4603109"/>
                <a:gd name="connsiteY91" fmla="*/ 0 h 924402"/>
                <a:gd name="connsiteX92" fmla="*/ 1436843 w 4603109"/>
                <a:gd name="connsiteY92" fmla="*/ 0 h 924402"/>
                <a:gd name="connsiteX93" fmla="*/ 1444011 w 4603109"/>
                <a:gd name="connsiteY93" fmla="*/ 0 h 924402"/>
                <a:gd name="connsiteX94" fmla="*/ 1449655 w 4603109"/>
                <a:gd name="connsiteY94" fmla="*/ 0 h 924402"/>
                <a:gd name="connsiteX95" fmla="*/ 1452454 w 4603109"/>
                <a:gd name="connsiteY95" fmla="*/ 0 h 924402"/>
                <a:gd name="connsiteX96" fmla="*/ 1452980 w 4603109"/>
                <a:gd name="connsiteY96" fmla="*/ 0 h 924402"/>
                <a:gd name="connsiteX97" fmla="*/ 1456455 w 4603109"/>
                <a:gd name="connsiteY97" fmla="*/ 0 h 924402"/>
                <a:gd name="connsiteX98" fmla="*/ 1459664 w 4603109"/>
                <a:gd name="connsiteY98" fmla="*/ 0 h 924402"/>
                <a:gd name="connsiteX99" fmla="*/ 1460117 w 4603109"/>
                <a:gd name="connsiteY99" fmla="*/ 0 h 924402"/>
                <a:gd name="connsiteX100" fmla="*/ 1460483 w 4603109"/>
                <a:gd name="connsiteY100" fmla="*/ 0 h 924402"/>
                <a:gd name="connsiteX101" fmla="*/ 1460904 w 4603109"/>
                <a:gd name="connsiteY101" fmla="*/ 0 h 924402"/>
                <a:gd name="connsiteX102" fmla="*/ 1472926 w 4603109"/>
                <a:gd name="connsiteY102" fmla="*/ 0 h 924402"/>
                <a:gd name="connsiteX103" fmla="*/ 1482518 w 4603109"/>
                <a:gd name="connsiteY103" fmla="*/ 0 h 924402"/>
                <a:gd name="connsiteX104" fmla="*/ 1489729 w 4603109"/>
                <a:gd name="connsiteY104" fmla="*/ 0 h 924402"/>
                <a:gd name="connsiteX105" fmla="*/ 1504116 w 4603109"/>
                <a:gd name="connsiteY105" fmla="*/ 0 h 924402"/>
                <a:gd name="connsiteX106" fmla="*/ 1511514 w 4603109"/>
                <a:gd name="connsiteY106" fmla="*/ 0 h 924402"/>
                <a:gd name="connsiteX107" fmla="*/ 1524740 w 4603109"/>
                <a:gd name="connsiteY107" fmla="*/ 0 h 924402"/>
                <a:gd name="connsiteX108" fmla="*/ 1528282 w 4603109"/>
                <a:gd name="connsiteY108" fmla="*/ 0 h 924402"/>
                <a:gd name="connsiteX109" fmla="*/ 1531757 w 4603109"/>
                <a:gd name="connsiteY109" fmla="*/ 0 h 924402"/>
                <a:gd name="connsiteX110" fmla="*/ 1534181 w 4603109"/>
                <a:gd name="connsiteY110" fmla="*/ 0 h 924402"/>
                <a:gd name="connsiteX111" fmla="*/ 1542211 w 4603109"/>
                <a:gd name="connsiteY111" fmla="*/ 0 h 924402"/>
                <a:gd name="connsiteX112" fmla="*/ 1554159 w 4603109"/>
                <a:gd name="connsiteY112" fmla="*/ 0 h 924402"/>
                <a:gd name="connsiteX113" fmla="*/ 1557318 w 4603109"/>
                <a:gd name="connsiteY113" fmla="*/ 0 h 924402"/>
                <a:gd name="connsiteX114" fmla="*/ 1557975 w 4603109"/>
                <a:gd name="connsiteY114" fmla="*/ 0 h 924402"/>
                <a:gd name="connsiteX115" fmla="*/ 1558346 w 4603109"/>
                <a:gd name="connsiteY115" fmla="*/ 0 h 924402"/>
                <a:gd name="connsiteX116" fmla="*/ 1561822 w 4603109"/>
                <a:gd name="connsiteY116" fmla="*/ 0 h 924402"/>
                <a:gd name="connsiteX117" fmla="*/ 1564612 w 4603109"/>
                <a:gd name="connsiteY117" fmla="*/ 0 h 924402"/>
                <a:gd name="connsiteX118" fmla="*/ 1566857 w 4603109"/>
                <a:gd name="connsiteY118" fmla="*/ 0 h 924402"/>
                <a:gd name="connsiteX119" fmla="*/ 1576919 w 4603109"/>
                <a:gd name="connsiteY119" fmla="*/ 0 h 924402"/>
                <a:gd name="connsiteX120" fmla="*/ 1579719 w 4603109"/>
                <a:gd name="connsiteY120" fmla="*/ 0 h 924402"/>
                <a:gd name="connsiteX121" fmla="*/ 1584224 w 4603109"/>
                <a:gd name="connsiteY121" fmla="*/ 0 h 924402"/>
                <a:gd name="connsiteX122" fmla="*/ 1587382 w 4603109"/>
                <a:gd name="connsiteY122" fmla="*/ 0 h 924402"/>
                <a:gd name="connsiteX123" fmla="*/ 1587433 w 4603109"/>
                <a:gd name="connsiteY123" fmla="*/ 0 h 924402"/>
                <a:gd name="connsiteX124" fmla="*/ 1600695 w 4603109"/>
                <a:gd name="connsiteY124" fmla="*/ 0 h 924402"/>
                <a:gd name="connsiteX125" fmla="*/ 1606834 w 4603109"/>
                <a:gd name="connsiteY125" fmla="*/ 0 h 924402"/>
                <a:gd name="connsiteX126" fmla="*/ 1607256 w 4603109"/>
                <a:gd name="connsiteY126" fmla="*/ 0 h 924402"/>
                <a:gd name="connsiteX127" fmla="*/ 1608325 w 4603109"/>
                <a:gd name="connsiteY127" fmla="*/ 0 h 924402"/>
                <a:gd name="connsiteX128" fmla="*/ 1609783 w 4603109"/>
                <a:gd name="connsiteY128" fmla="*/ 0 h 924402"/>
                <a:gd name="connsiteX129" fmla="*/ 1617498 w 4603109"/>
                <a:gd name="connsiteY129" fmla="*/ 0 h 924402"/>
                <a:gd name="connsiteX130" fmla="*/ 1631885 w 4603109"/>
                <a:gd name="connsiteY130" fmla="*/ 0 h 924402"/>
                <a:gd name="connsiteX131" fmla="*/ 1636899 w 4603109"/>
                <a:gd name="connsiteY131" fmla="*/ 0 h 924402"/>
                <a:gd name="connsiteX132" fmla="*/ 1637320 w 4603109"/>
                <a:gd name="connsiteY132" fmla="*/ 0 h 924402"/>
                <a:gd name="connsiteX133" fmla="*/ 1637445 w 4603109"/>
                <a:gd name="connsiteY133" fmla="*/ 0 h 924402"/>
                <a:gd name="connsiteX134" fmla="*/ 1652509 w 4603109"/>
                <a:gd name="connsiteY134" fmla="*/ 0 h 924402"/>
                <a:gd name="connsiteX135" fmla="*/ 1659526 w 4603109"/>
                <a:gd name="connsiteY135" fmla="*/ 0 h 924402"/>
                <a:gd name="connsiteX136" fmla="*/ 1661950 w 4603109"/>
                <a:gd name="connsiteY136" fmla="*/ 0 h 924402"/>
                <a:gd name="connsiteX137" fmla="*/ 1664952 w 4603109"/>
                <a:gd name="connsiteY137" fmla="*/ 0 h 924402"/>
                <a:gd name="connsiteX138" fmla="*/ 1667212 w 4603109"/>
                <a:gd name="connsiteY138" fmla="*/ 0 h 924402"/>
                <a:gd name="connsiteX139" fmla="*/ 1685087 w 4603109"/>
                <a:gd name="connsiteY139" fmla="*/ 0 h 924402"/>
                <a:gd name="connsiteX140" fmla="*/ 1689591 w 4603109"/>
                <a:gd name="connsiteY140" fmla="*/ 0 h 924402"/>
                <a:gd name="connsiteX141" fmla="*/ 1694626 w 4603109"/>
                <a:gd name="connsiteY141" fmla="*/ 0 h 924402"/>
                <a:gd name="connsiteX142" fmla="*/ 1697276 w 4603109"/>
                <a:gd name="connsiteY142" fmla="*/ 0 h 924402"/>
                <a:gd name="connsiteX143" fmla="*/ 1698000 w 4603109"/>
                <a:gd name="connsiteY143" fmla="*/ 0 h 924402"/>
                <a:gd name="connsiteX144" fmla="*/ 1704688 w 4603109"/>
                <a:gd name="connsiteY144" fmla="*/ 0 h 924402"/>
                <a:gd name="connsiteX145" fmla="*/ 1707488 w 4603109"/>
                <a:gd name="connsiteY145" fmla="*/ 0 h 924402"/>
                <a:gd name="connsiteX146" fmla="*/ 1710963 w 4603109"/>
                <a:gd name="connsiteY146" fmla="*/ 0 h 924402"/>
                <a:gd name="connsiteX147" fmla="*/ 1715151 w 4603109"/>
                <a:gd name="connsiteY147" fmla="*/ 0 h 924402"/>
                <a:gd name="connsiteX148" fmla="*/ 1721928 w 4603109"/>
                <a:gd name="connsiteY148" fmla="*/ 0 h 924402"/>
                <a:gd name="connsiteX149" fmla="*/ 1734603 w 4603109"/>
                <a:gd name="connsiteY149" fmla="*/ 0 h 924402"/>
                <a:gd name="connsiteX150" fmla="*/ 1735025 w 4603109"/>
                <a:gd name="connsiteY150" fmla="*/ 0 h 924402"/>
                <a:gd name="connsiteX151" fmla="*/ 1735558 w 4603109"/>
                <a:gd name="connsiteY151" fmla="*/ 0 h 924402"/>
                <a:gd name="connsiteX152" fmla="*/ 1736094 w 4603109"/>
                <a:gd name="connsiteY152" fmla="*/ 0 h 924402"/>
                <a:gd name="connsiteX153" fmla="*/ 1737552 w 4603109"/>
                <a:gd name="connsiteY153" fmla="*/ 0 h 924402"/>
                <a:gd name="connsiteX154" fmla="*/ 1741027 w 4603109"/>
                <a:gd name="connsiteY154" fmla="*/ 0 h 924402"/>
                <a:gd name="connsiteX155" fmla="*/ 1747046 w 4603109"/>
                <a:gd name="connsiteY155" fmla="*/ 0 h 924402"/>
                <a:gd name="connsiteX156" fmla="*/ 1748537 w 4603109"/>
                <a:gd name="connsiteY156" fmla="*/ 0 h 924402"/>
                <a:gd name="connsiteX157" fmla="*/ 1753052 w 4603109"/>
                <a:gd name="connsiteY157" fmla="*/ 0 h 924402"/>
                <a:gd name="connsiteX158" fmla="*/ 1757499 w 4603109"/>
                <a:gd name="connsiteY158" fmla="*/ 0 h 924402"/>
                <a:gd name="connsiteX159" fmla="*/ 1764668 w 4603109"/>
                <a:gd name="connsiteY159" fmla="*/ 0 h 924402"/>
                <a:gd name="connsiteX160" fmla="*/ 1765089 w 4603109"/>
                <a:gd name="connsiteY160" fmla="*/ 0 h 924402"/>
                <a:gd name="connsiteX161" fmla="*/ 1765214 w 4603109"/>
                <a:gd name="connsiteY161" fmla="*/ 0 h 924402"/>
                <a:gd name="connsiteX162" fmla="*/ 1770320 w 4603109"/>
                <a:gd name="connsiteY162" fmla="*/ 0 h 924402"/>
                <a:gd name="connsiteX163" fmla="*/ 1777110 w 4603109"/>
                <a:gd name="connsiteY163" fmla="*/ 0 h 924402"/>
                <a:gd name="connsiteX164" fmla="*/ 1779774 w 4603109"/>
                <a:gd name="connsiteY164" fmla="*/ 0 h 924402"/>
                <a:gd name="connsiteX165" fmla="*/ 1792721 w 4603109"/>
                <a:gd name="connsiteY165" fmla="*/ 0 h 924402"/>
                <a:gd name="connsiteX166" fmla="*/ 1794981 w 4603109"/>
                <a:gd name="connsiteY166" fmla="*/ 0 h 924402"/>
                <a:gd name="connsiteX167" fmla="*/ 1825045 w 4603109"/>
                <a:gd name="connsiteY167" fmla="*/ 0 h 924402"/>
                <a:gd name="connsiteX168" fmla="*/ 1825769 w 4603109"/>
                <a:gd name="connsiteY168" fmla="*/ 0 h 924402"/>
                <a:gd name="connsiteX169" fmla="*/ 1838732 w 4603109"/>
                <a:gd name="connsiteY169" fmla="*/ 0 h 924402"/>
                <a:gd name="connsiteX170" fmla="*/ 1845818 w 4603109"/>
                <a:gd name="connsiteY170" fmla="*/ 0 h 924402"/>
                <a:gd name="connsiteX171" fmla="*/ 1849697 w 4603109"/>
                <a:gd name="connsiteY171" fmla="*/ 0 h 924402"/>
                <a:gd name="connsiteX172" fmla="*/ 1852412 w 4603109"/>
                <a:gd name="connsiteY172" fmla="*/ 0 h 924402"/>
                <a:gd name="connsiteX173" fmla="*/ 1853903 w 4603109"/>
                <a:gd name="connsiteY173" fmla="*/ 0 h 924402"/>
                <a:gd name="connsiteX174" fmla="*/ 1863327 w 4603109"/>
                <a:gd name="connsiteY174" fmla="*/ 0 h 924402"/>
                <a:gd name="connsiteX175" fmla="*/ 1868796 w 4603109"/>
                <a:gd name="connsiteY175" fmla="*/ 0 h 924402"/>
                <a:gd name="connsiteX176" fmla="*/ 1874815 w 4603109"/>
                <a:gd name="connsiteY176" fmla="*/ 0 h 924402"/>
                <a:gd name="connsiteX177" fmla="*/ 1876306 w 4603109"/>
                <a:gd name="connsiteY177" fmla="*/ 0 h 924402"/>
                <a:gd name="connsiteX178" fmla="*/ 1880821 w 4603109"/>
                <a:gd name="connsiteY178" fmla="*/ 0 h 924402"/>
                <a:gd name="connsiteX179" fmla="*/ 1882477 w 4603109"/>
                <a:gd name="connsiteY179" fmla="*/ 0 h 924402"/>
                <a:gd name="connsiteX180" fmla="*/ 1883936 w 4603109"/>
                <a:gd name="connsiteY180" fmla="*/ 0 h 924402"/>
                <a:gd name="connsiteX181" fmla="*/ 1885268 w 4603109"/>
                <a:gd name="connsiteY181" fmla="*/ 0 h 924402"/>
                <a:gd name="connsiteX182" fmla="*/ 1896427 w 4603109"/>
                <a:gd name="connsiteY182" fmla="*/ 0 h 924402"/>
                <a:gd name="connsiteX183" fmla="*/ 1898089 w 4603109"/>
                <a:gd name="connsiteY183" fmla="*/ 0 h 924402"/>
                <a:gd name="connsiteX184" fmla="*/ 1904879 w 4603109"/>
                <a:gd name="connsiteY184" fmla="*/ 0 h 924402"/>
                <a:gd name="connsiteX185" fmla="*/ 1907543 w 4603109"/>
                <a:gd name="connsiteY185" fmla="*/ 0 h 924402"/>
                <a:gd name="connsiteX186" fmla="*/ 1911018 w 4603109"/>
                <a:gd name="connsiteY186" fmla="*/ 0 h 924402"/>
                <a:gd name="connsiteX187" fmla="*/ 1919986 w 4603109"/>
                <a:gd name="connsiteY187" fmla="*/ 0 h 924402"/>
                <a:gd name="connsiteX188" fmla="*/ 1927124 w 4603109"/>
                <a:gd name="connsiteY188" fmla="*/ 0 h 924402"/>
                <a:gd name="connsiteX189" fmla="*/ 1927489 w 4603109"/>
                <a:gd name="connsiteY189" fmla="*/ 0 h 924402"/>
                <a:gd name="connsiteX190" fmla="*/ 1927911 w 4603109"/>
                <a:gd name="connsiteY190" fmla="*/ 0 h 924402"/>
                <a:gd name="connsiteX191" fmla="*/ 1929402 w 4603109"/>
                <a:gd name="connsiteY191" fmla="*/ 0 h 924402"/>
                <a:gd name="connsiteX192" fmla="*/ 1946726 w 4603109"/>
                <a:gd name="connsiteY192" fmla="*/ 0 h 924402"/>
                <a:gd name="connsiteX193" fmla="*/ 1949525 w 4603109"/>
                <a:gd name="connsiteY193" fmla="*/ 0 h 924402"/>
                <a:gd name="connsiteX194" fmla="*/ 1957554 w 4603109"/>
                <a:gd name="connsiteY194" fmla="*/ 0 h 924402"/>
                <a:gd name="connsiteX195" fmla="*/ 1957975 w 4603109"/>
                <a:gd name="connsiteY195" fmla="*/ 0 h 924402"/>
                <a:gd name="connsiteX196" fmla="*/ 1973587 w 4603109"/>
                <a:gd name="connsiteY196" fmla="*/ 0 h 924402"/>
                <a:gd name="connsiteX197" fmla="*/ 1978520 w 4603109"/>
                <a:gd name="connsiteY197" fmla="*/ 0 h 924402"/>
                <a:gd name="connsiteX198" fmla="*/ 1980012 w 4603109"/>
                <a:gd name="connsiteY198" fmla="*/ 0 h 924402"/>
                <a:gd name="connsiteX199" fmla="*/ 1980181 w 4603109"/>
                <a:gd name="connsiteY199" fmla="*/ 0 h 924402"/>
                <a:gd name="connsiteX200" fmla="*/ 1981672 w 4603109"/>
                <a:gd name="connsiteY200" fmla="*/ 0 h 924402"/>
                <a:gd name="connsiteX201" fmla="*/ 2008585 w 4603109"/>
                <a:gd name="connsiteY201" fmla="*/ 0 h 924402"/>
                <a:gd name="connsiteX202" fmla="*/ 2009218 w 4603109"/>
                <a:gd name="connsiteY202" fmla="*/ 0 h 924402"/>
                <a:gd name="connsiteX203" fmla="*/ 2010246 w 4603109"/>
                <a:gd name="connsiteY203" fmla="*/ 0 h 924402"/>
                <a:gd name="connsiteX204" fmla="*/ 2010709 w 4603109"/>
                <a:gd name="connsiteY204" fmla="*/ 0 h 924402"/>
                <a:gd name="connsiteX205" fmla="*/ 2011705 w 4603109"/>
                <a:gd name="connsiteY205" fmla="*/ 0 h 924402"/>
                <a:gd name="connsiteX206" fmla="*/ 2024147 w 4603109"/>
                <a:gd name="connsiteY206" fmla="*/ 0 h 924402"/>
                <a:gd name="connsiteX207" fmla="*/ 2024196 w 4603109"/>
                <a:gd name="connsiteY207" fmla="*/ 0 h 924402"/>
                <a:gd name="connsiteX208" fmla="*/ 2024981 w 4603109"/>
                <a:gd name="connsiteY208" fmla="*/ 0 h 924402"/>
                <a:gd name="connsiteX209" fmla="*/ 2025353 w 4603109"/>
                <a:gd name="connsiteY209" fmla="*/ 0 h 924402"/>
                <a:gd name="connsiteX210" fmla="*/ 2026473 w 4603109"/>
                <a:gd name="connsiteY210" fmla="*/ 0 h 924402"/>
                <a:gd name="connsiteX211" fmla="*/ 2031619 w 4603109"/>
                <a:gd name="connsiteY211" fmla="*/ 0 h 924402"/>
                <a:gd name="connsiteX212" fmla="*/ 2033110 w 4603109"/>
                <a:gd name="connsiteY212" fmla="*/ 0 h 924402"/>
                <a:gd name="connsiteX213" fmla="*/ 2038787 w 4603109"/>
                <a:gd name="connsiteY213" fmla="*/ 0 h 924402"/>
                <a:gd name="connsiteX214" fmla="*/ 2039282 w 4603109"/>
                <a:gd name="connsiteY214" fmla="*/ 0 h 924402"/>
                <a:gd name="connsiteX215" fmla="*/ 2047755 w 4603109"/>
                <a:gd name="connsiteY215" fmla="*/ 0 h 924402"/>
                <a:gd name="connsiteX216" fmla="*/ 2051230 w 4603109"/>
                <a:gd name="connsiteY216" fmla="*/ 0 h 924402"/>
                <a:gd name="connsiteX217" fmla="*/ 2054893 w 4603109"/>
                <a:gd name="connsiteY217" fmla="*/ 0 h 924402"/>
                <a:gd name="connsiteX218" fmla="*/ 2055046 w 4603109"/>
                <a:gd name="connsiteY218" fmla="*/ 0 h 924402"/>
                <a:gd name="connsiteX219" fmla="*/ 2055258 w 4603109"/>
                <a:gd name="connsiteY219" fmla="*/ 0 h 924402"/>
                <a:gd name="connsiteX220" fmla="*/ 2055680 w 4603109"/>
                <a:gd name="connsiteY220" fmla="*/ 0 h 924402"/>
                <a:gd name="connsiteX221" fmla="*/ 2057171 w 4603109"/>
                <a:gd name="connsiteY221" fmla="*/ 0 h 924402"/>
                <a:gd name="connsiteX222" fmla="*/ 2061683 w 4603109"/>
                <a:gd name="connsiteY222" fmla="*/ 0 h 924402"/>
                <a:gd name="connsiteX223" fmla="*/ 2067702 w 4603109"/>
                <a:gd name="connsiteY223" fmla="*/ 0 h 924402"/>
                <a:gd name="connsiteX224" fmla="*/ 2074495 w 4603109"/>
                <a:gd name="connsiteY224" fmla="*/ 0 h 924402"/>
                <a:gd name="connsiteX225" fmla="*/ 2077294 w 4603109"/>
                <a:gd name="connsiteY225" fmla="*/ 0 h 924402"/>
                <a:gd name="connsiteX226" fmla="*/ 2084504 w 4603109"/>
                <a:gd name="connsiteY226" fmla="*/ 0 h 924402"/>
                <a:gd name="connsiteX227" fmla="*/ 2085323 w 4603109"/>
                <a:gd name="connsiteY227" fmla="*/ 0 h 924402"/>
                <a:gd name="connsiteX228" fmla="*/ 2085744 w 4603109"/>
                <a:gd name="connsiteY228" fmla="*/ 0 h 924402"/>
                <a:gd name="connsiteX229" fmla="*/ 2097766 w 4603109"/>
                <a:gd name="connsiteY229" fmla="*/ 0 h 924402"/>
                <a:gd name="connsiteX230" fmla="*/ 2106289 w 4603109"/>
                <a:gd name="connsiteY230" fmla="*/ 0 h 924402"/>
                <a:gd name="connsiteX231" fmla="*/ 2107781 w 4603109"/>
                <a:gd name="connsiteY231" fmla="*/ 0 h 924402"/>
                <a:gd name="connsiteX232" fmla="*/ 2128956 w 4603109"/>
                <a:gd name="connsiteY232" fmla="*/ 0 h 924402"/>
                <a:gd name="connsiteX233" fmla="*/ 2129514 w 4603109"/>
                <a:gd name="connsiteY233" fmla="*/ 0 h 924402"/>
                <a:gd name="connsiteX234" fmla="*/ 2136354 w 4603109"/>
                <a:gd name="connsiteY234" fmla="*/ 0 h 924402"/>
                <a:gd name="connsiteX235" fmla="*/ 2136987 w 4603109"/>
                <a:gd name="connsiteY235" fmla="*/ 0 h 924402"/>
                <a:gd name="connsiteX236" fmla="*/ 2138478 w 4603109"/>
                <a:gd name="connsiteY236" fmla="*/ 0 h 924402"/>
                <a:gd name="connsiteX237" fmla="*/ 2151916 w 4603109"/>
                <a:gd name="connsiteY237" fmla="*/ 0 h 924402"/>
                <a:gd name="connsiteX238" fmla="*/ 2152750 w 4603109"/>
                <a:gd name="connsiteY238" fmla="*/ 0 h 924402"/>
                <a:gd name="connsiteX239" fmla="*/ 2153122 w 4603109"/>
                <a:gd name="connsiteY239" fmla="*/ 0 h 924402"/>
                <a:gd name="connsiteX240" fmla="*/ 2154242 w 4603109"/>
                <a:gd name="connsiteY240" fmla="*/ 0 h 924402"/>
                <a:gd name="connsiteX241" fmla="*/ 2156597 w 4603109"/>
                <a:gd name="connsiteY241" fmla="*/ 0 h 924402"/>
                <a:gd name="connsiteX242" fmla="*/ 2159388 w 4603109"/>
                <a:gd name="connsiteY242" fmla="*/ 0 h 924402"/>
                <a:gd name="connsiteX243" fmla="*/ 2160879 w 4603109"/>
                <a:gd name="connsiteY243" fmla="*/ 0 h 924402"/>
                <a:gd name="connsiteX244" fmla="*/ 2161633 w 4603109"/>
                <a:gd name="connsiteY244" fmla="*/ 0 h 924402"/>
                <a:gd name="connsiteX245" fmla="*/ 2167051 w 4603109"/>
                <a:gd name="connsiteY245" fmla="*/ 0 h 924402"/>
                <a:gd name="connsiteX246" fmla="*/ 2178999 w 4603109"/>
                <a:gd name="connsiteY246" fmla="*/ 0 h 924402"/>
                <a:gd name="connsiteX247" fmla="*/ 2182158 w 4603109"/>
                <a:gd name="connsiteY247" fmla="*/ 0 h 924402"/>
                <a:gd name="connsiteX248" fmla="*/ 2182815 w 4603109"/>
                <a:gd name="connsiteY248" fmla="*/ 0 h 924402"/>
                <a:gd name="connsiteX249" fmla="*/ 2188666 w 4603109"/>
                <a:gd name="connsiteY249" fmla="*/ 0 h 924402"/>
                <a:gd name="connsiteX250" fmla="*/ 2189452 w 4603109"/>
                <a:gd name="connsiteY250" fmla="*/ 0 h 924402"/>
                <a:gd name="connsiteX251" fmla="*/ 2191697 w 4603109"/>
                <a:gd name="connsiteY251" fmla="*/ 0 h 924402"/>
                <a:gd name="connsiteX252" fmla="*/ 2195471 w 4603109"/>
                <a:gd name="connsiteY252" fmla="*/ 0 h 924402"/>
                <a:gd name="connsiteX253" fmla="*/ 2201759 w 4603109"/>
                <a:gd name="connsiteY253" fmla="*/ 0 h 924402"/>
                <a:gd name="connsiteX254" fmla="*/ 2203100 w 4603109"/>
                <a:gd name="connsiteY254" fmla="*/ 0 h 924402"/>
                <a:gd name="connsiteX255" fmla="*/ 2204559 w 4603109"/>
                <a:gd name="connsiteY255" fmla="*/ 0 h 924402"/>
                <a:gd name="connsiteX256" fmla="*/ 2204591 w 4603109"/>
                <a:gd name="connsiteY256" fmla="*/ 0 h 924402"/>
                <a:gd name="connsiteX257" fmla="*/ 2212273 w 4603109"/>
                <a:gd name="connsiteY257" fmla="*/ 0 h 924402"/>
                <a:gd name="connsiteX258" fmla="*/ 2225535 w 4603109"/>
                <a:gd name="connsiteY258" fmla="*/ 0 h 924402"/>
                <a:gd name="connsiteX259" fmla="*/ 2231674 w 4603109"/>
                <a:gd name="connsiteY259" fmla="*/ 0 h 924402"/>
                <a:gd name="connsiteX260" fmla="*/ 2232096 w 4603109"/>
                <a:gd name="connsiteY260" fmla="*/ 0 h 924402"/>
                <a:gd name="connsiteX261" fmla="*/ 2232220 w 4603109"/>
                <a:gd name="connsiteY261" fmla="*/ 0 h 924402"/>
                <a:gd name="connsiteX262" fmla="*/ 2233118 w 4603109"/>
                <a:gd name="connsiteY262" fmla="*/ 0 h 924402"/>
                <a:gd name="connsiteX263" fmla="*/ 2233165 w 4603109"/>
                <a:gd name="connsiteY263" fmla="*/ 0 h 924402"/>
                <a:gd name="connsiteX264" fmla="*/ 2256725 w 4603109"/>
                <a:gd name="connsiteY264" fmla="*/ 0 h 924402"/>
                <a:gd name="connsiteX265" fmla="*/ 2257283 w 4603109"/>
                <a:gd name="connsiteY265" fmla="*/ 0 h 924402"/>
                <a:gd name="connsiteX266" fmla="*/ 2262285 w 4603109"/>
                <a:gd name="connsiteY266" fmla="*/ 0 h 924402"/>
                <a:gd name="connsiteX267" fmla="*/ 2284366 w 4603109"/>
                <a:gd name="connsiteY267" fmla="*/ 0 h 924402"/>
                <a:gd name="connsiteX268" fmla="*/ 2289402 w 4603109"/>
                <a:gd name="connsiteY268" fmla="*/ 0 h 924402"/>
                <a:gd name="connsiteX269" fmla="*/ 2292052 w 4603109"/>
                <a:gd name="connsiteY269" fmla="*/ 0 h 924402"/>
                <a:gd name="connsiteX270" fmla="*/ 2299271 w 4603109"/>
                <a:gd name="connsiteY270" fmla="*/ 0 h 924402"/>
                <a:gd name="connsiteX271" fmla="*/ 2308721 w 4603109"/>
                <a:gd name="connsiteY271" fmla="*/ 0 h 924402"/>
                <a:gd name="connsiteX272" fmla="*/ 2309927 w 4603109"/>
                <a:gd name="connsiteY272" fmla="*/ 0 h 924402"/>
                <a:gd name="connsiteX273" fmla="*/ 2316435 w 4603109"/>
                <a:gd name="connsiteY273" fmla="*/ 0 h 924402"/>
                <a:gd name="connsiteX274" fmla="*/ 2316703 w 4603109"/>
                <a:gd name="connsiteY274" fmla="*/ 0 h 924402"/>
                <a:gd name="connsiteX275" fmla="*/ 2319466 w 4603109"/>
                <a:gd name="connsiteY275" fmla="*/ 0 h 924402"/>
                <a:gd name="connsiteX276" fmla="*/ 2322840 w 4603109"/>
                <a:gd name="connsiteY276" fmla="*/ 0 h 924402"/>
                <a:gd name="connsiteX277" fmla="*/ 2329528 w 4603109"/>
                <a:gd name="connsiteY277" fmla="*/ 0 h 924402"/>
                <a:gd name="connsiteX278" fmla="*/ 2330869 w 4603109"/>
                <a:gd name="connsiteY278" fmla="*/ 0 h 924402"/>
                <a:gd name="connsiteX279" fmla="*/ 2332328 w 4603109"/>
                <a:gd name="connsiteY279" fmla="*/ 0 h 924402"/>
                <a:gd name="connsiteX280" fmla="*/ 2332360 w 4603109"/>
                <a:gd name="connsiteY280" fmla="*/ 0 h 924402"/>
                <a:gd name="connsiteX281" fmla="*/ 2335803 w 4603109"/>
                <a:gd name="connsiteY281" fmla="*/ 0 h 924402"/>
                <a:gd name="connsiteX282" fmla="*/ 2343312 w 4603109"/>
                <a:gd name="connsiteY282" fmla="*/ 0 h 924402"/>
                <a:gd name="connsiteX283" fmla="*/ 2344804 w 4603109"/>
                <a:gd name="connsiteY283" fmla="*/ 0 h 924402"/>
                <a:gd name="connsiteX284" fmla="*/ 2346768 w 4603109"/>
                <a:gd name="connsiteY284" fmla="*/ 0 h 924402"/>
                <a:gd name="connsiteX285" fmla="*/ 2347827 w 4603109"/>
                <a:gd name="connsiteY285" fmla="*/ 0 h 924402"/>
                <a:gd name="connsiteX286" fmla="*/ 2352274 w 4603109"/>
                <a:gd name="connsiteY286" fmla="*/ 0 h 924402"/>
                <a:gd name="connsiteX287" fmla="*/ 2359443 w 4603109"/>
                <a:gd name="connsiteY287" fmla="*/ 0 h 924402"/>
                <a:gd name="connsiteX288" fmla="*/ 2359865 w 4603109"/>
                <a:gd name="connsiteY288" fmla="*/ 0 h 924402"/>
                <a:gd name="connsiteX289" fmla="*/ 2359989 w 4603109"/>
                <a:gd name="connsiteY289" fmla="*/ 0 h 924402"/>
                <a:gd name="connsiteX290" fmla="*/ 2360887 w 4603109"/>
                <a:gd name="connsiteY290" fmla="*/ 0 h 924402"/>
                <a:gd name="connsiteX291" fmla="*/ 2360934 w 4603109"/>
                <a:gd name="connsiteY291" fmla="*/ 0 h 924402"/>
                <a:gd name="connsiteX292" fmla="*/ 2371886 w 4603109"/>
                <a:gd name="connsiteY292" fmla="*/ 0 h 924402"/>
                <a:gd name="connsiteX293" fmla="*/ 2373377 w 4603109"/>
                <a:gd name="connsiteY293" fmla="*/ 0 h 924402"/>
                <a:gd name="connsiteX294" fmla="*/ 2377892 w 4603109"/>
                <a:gd name="connsiteY294" fmla="*/ 0 h 924402"/>
                <a:gd name="connsiteX295" fmla="*/ 2382339 w 4603109"/>
                <a:gd name="connsiteY295" fmla="*/ 0 h 924402"/>
                <a:gd name="connsiteX296" fmla="*/ 2390054 w 4603109"/>
                <a:gd name="connsiteY296" fmla="*/ 0 h 924402"/>
                <a:gd name="connsiteX297" fmla="*/ 2419821 w 4603109"/>
                <a:gd name="connsiteY297" fmla="*/ 0 h 924402"/>
                <a:gd name="connsiteX298" fmla="*/ 2427040 w 4603109"/>
                <a:gd name="connsiteY298" fmla="*/ 0 h 924402"/>
                <a:gd name="connsiteX299" fmla="*/ 2436490 w 4603109"/>
                <a:gd name="connsiteY299" fmla="*/ 0 h 924402"/>
                <a:gd name="connsiteX300" fmla="*/ 2444472 w 4603109"/>
                <a:gd name="connsiteY300" fmla="*/ 0 h 924402"/>
                <a:gd name="connsiteX301" fmla="*/ 2448678 w 4603109"/>
                <a:gd name="connsiteY301" fmla="*/ 0 h 924402"/>
                <a:gd name="connsiteX302" fmla="*/ 2450171 w 4603109"/>
                <a:gd name="connsiteY302" fmla="*/ 0 h 924402"/>
                <a:gd name="connsiteX303" fmla="*/ 2450609 w 4603109"/>
                <a:gd name="connsiteY303" fmla="*/ 0 h 924402"/>
                <a:gd name="connsiteX304" fmla="*/ 2463572 w 4603109"/>
                <a:gd name="connsiteY304" fmla="*/ 0 h 924402"/>
                <a:gd name="connsiteX305" fmla="*/ 2471081 w 4603109"/>
                <a:gd name="connsiteY305" fmla="*/ 0 h 924402"/>
                <a:gd name="connsiteX306" fmla="*/ 2472573 w 4603109"/>
                <a:gd name="connsiteY306" fmla="*/ 0 h 924402"/>
                <a:gd name="connsiteX307" fmla="*/ 2474537 w 4603109"/>
                <a:gd name="connsiteY307" fmla="*/ 0 h 924402"/>
                <a:gd name="connsiteX308" fmla="*/ 2475596 w 4603109"/>
                <a:gd name="connsiteY308" fmla="*/ 0 h 924402"/>
                <a:gd name="connsiteX309" fmla="*/ 2477252 w 4603109"/>
                <a:gd name="connsiteY309" fmla="*/ 0 h 924402"/>
                <a:gd name="connsiteX310" fmla="*/ 2478712 w 4603109"/>
                <a:gd name="connsiteY310" fmla="*/ 0 h 924402"/>
                <a:gd name="connsiteX311" fmla="*/ 2478743 w 4603109"/>
                <a:gd name="connsiteY311" fmla="*/ 0 h 924402"/>
                <a:gd name="connsiteX312" fmla="*/ 2480043 w 4603109"/>
                <a:gd name="connsiteY312" fmla="*/ 0 h 924402"/>
                <a:gd name="connsiteX313" fmla="*/ 2499655 w 4603109"/>
                <a:gd name="connsiteY313" fmla="*/ 0 h 924402"/>
                <a:gd name="connsiteX314" fmla="*/ 2501146 w 4603109"/>
                <a:gd name="connsiteY314" fmla="*/ 0 h 924402"/>
                <a:gd name="connsiteX315" fmla="*/ 2505661 w 4603109"/>
                <a:gd name="connsiteY315" fmla="*/ 0 h 924402"/>
                <a:gd name="connsiteX316" fmla="*/ 2508776 w 4603109"/>
                <a:gd name="connsiteY316" fmla="*/ 0 h 924402"/>
                <a:gd name="connsiteX317" fmla="*/ 2510108 w 4603109"/>
                <a:gd name="connsiteY317" fmla="*/ 0 h 924402"/>
                <a:gd name="connsiteX318" fmla="*/ 2524178 w 4603109"/>
                <a:gd name="connsiteY318" fmla="*/ 0 h 924402"/>
                <a:gd name="connsiteX319" fmla="*/ 2525248 w 4603109"/>
                <a:gd name="connsiteY319" fmla="*/ 0 h 924402"/>
                <a:gd name="connsiteX320" fmla="*/ 2525669 w 4603109"/>
                <a:gd name="connsiteY320" fmla="*/ 0 h 924402"/>
                <a:gd name="connsiteX321" fmla="*/ 2552329 w 4603109"/>
                <a:gd name="connsiteY321" fmla="*/ 0 h 924402"/>
                <a:gd name="connsiteX322" fmla="*/ 2552751 w 4603109"/>
                <a:gd name="connsiteY322" fmla="*/ 0 h 924402"/>
                <a:gd name="connsiteX323" fmla="*/ 2554242 w 4603109"/>
                <a:gd name="connsiteY323" fmla="*/ 0 h 924402"/>
                <a:gd name="connsiteX324" fmla="*/ 2574787 w 4603109"/>
                <a:gd name="connsiteY324" fmla="*/ 0 h 924402"/>
                <a:gd name="connsiteX325" fmla="*/ 2576279 w 4603109"/>
                <a:gd name="connsiteY325" fmla="*/ 0 h 924402"/>
                <a:gd name="connsiteX326" fmla="*/ 2576447 w 4603109"/>
                <a:gd name="connsiteY326" fmla="*/ 0 h 924402"/>
                <a:gd name="connsiteX327" fmla="*/ 2577940 w 4603109"/>
                <a:gd name="connsiteY327" fmla="*/ 0 h 924402"/>
                <a:gd name="connsiteX328" fmla="*/ 2603360 w 4603109"/>
                <a:gd name="connsiteY328" fmla="*/ 0 h 924402"/>
                <a:gd name="connsiteX329" fmla="*/ 2604852 w 4603109"/>
                <a:gd name="connsiteY329" fmla="*/ 0 h 924402"/>
                <a:gd name="connsiteX330" fmla="*/ 2605021 w 4603109"/>
                <a:gd name="connsiteY330" fmla="*/ 0 h 924402"/>
                <a:gd name="connsiteX331" fmla="*/ 2605484 w 4603109"/>
                <a:gd name="connsiteY331" fmla="*/ 0 h 924402"/>
                <a:gd name="connsiteX332" fmla="*/ 2606481 w 4603109"/>
                <a:gd name="connsiteY332" fmla="*/ 0 h 924402"/>
                <a:gd name="connsiteX333" fmla="*/ 2606512 w 4603109"/>
                <a:gd name="connsiteY333" fmla="*/ 0 h 924402"/>
                <a:gd name="connsiteX334" fmla="*/ 2606976 w 4603109"/>
                <a:gd name="connsiteY334" fmla="*/ 0 h 924402"/>
                <a:gd name="connsiteX335" fmla="*/ 2618923 w 4603109"/>
                <a:gd name="connsiteY335" fmla="*/ 0 h 924402"/>
                <a:gd name="connsiteX336" fmla="*/ 2621248 w 4603109"/>
                <a:gd name="connsiteY336" fmla="*/ 0 h 924402"/>
                <a:gd name="connsiteX337" fmla="*/ 2622740 w 4603109"/>
                <a:gd name="connsiteY337" fmla="*/ 0 h 924402"/>
                <a:gd name="connsiteX338" fmla="*/ 2627885 w 4603109"/>
                <a:gd name="connsiteY338" fmla="*/ 0 h 924402"/>
                <a:gd name="connsiteX339" fmla="*/ 2629377 w 4603109"/>
                <a:gd name="connsiteY339" fmla="*/ 0 h 924402"/>
                <a:gd name="connsiteX340" fmla="*/ 2634058 w 4603109"/>
                <a:gd name="connsiteY340" fmla="*/ 0 h 924402"/>
                <a:gd name="connsiteX341" fmla="*/ 2635549 w 4603109"/>
                <a:gd name="connsiteY341" fmla="*/ 0 h 924402"/>
                <a:gd name="connsiteX342" fmla="*/ 2636545 w 4603109"/>
                <a:gd name="connsiteY342" fmla="*/ 0 h 924402"/>
                <a:gd name="connsiteX343" fmla="*/ 2648987 w 4603109"/>
                <a:gd name="connsiteY343" fmla="*/ 0 h 924402"/>
                <a:gd name="connsiteX344" fmla="*/ 2649821 w 4603109"/>
                <a:gd name="connsiteY344" fmla="*/ 0 h 924402"/>
                <a:gd name="connsiteX345" fmla="*/ 2651313 w 4603109"/>
                <a:gd name="connsiteY345" fmla="*/ 0 h 924402"/>
                <a:gd name="connsiteX346" fmla="*/ 2651947 w 4603109"/>
                <a:gd name="connsiteY346" fmla="*/ 0 h 924402"/>
                <a:gd name="connsiteX347" fmla="*/ 2653017 w 4603109"/>
                <a:gd name="connsiteY347" fmla="*/ 0 h 924402"/>
                <a:gd name="connsiteX348" fmla="*/ 2653438 w 4603109"/>
                <a:gd name="connsiteY348" fmla="*/ 0 h 924402"/>
                <a:gd name="connsiteX349" fmla="*/ 2656459 w 4603109"/>
                <a:gd name="connsiteY349" fmla="*/ 0 h 924402"/>
                <a:gd name="connsiteX350" fmla="*/ 2657950 w 4603109"/>
                <a:gd name="connsiteY350" fmla="*/ 0 h 924402"/>
                <a:gd name="connsiteX351" fmla="*/ 2665460 w 4603109"/>
                <a:gd name="connsiteY351" fmla="*/ 0 h 924402"/>
                <a:gd name="connsiteX352" fmla="*/ 2680098 w 4603109"/>
                <a:gd name="connsiteY352" fmla="*/ 0 h 924402"/>
                <a:gd name="connsiteX353" fmla="*/ 2680520 w 4603109"/>
                <a:gd name="connsiteY353" fmla="*/ 0 h 924402"/>
                <a:gd name="connsiteX354" fmla="*/ 2682011 w 4603109"/>
                <a:gd name="connsiteY354" fmla="*/ 0 h 924402"/>
                <a:gd name="connsiteX355" fmla="*/ 2692542 w 4603109"/>
                <a:gd name="connsiteY355" fmla="*/ 0 h 924402"/>
                <a:gd name="connsiteX356" fmla="*/ 2702556 w 4603109"/>
                <a:gd name="connsiteY356" fmla="*/ 0 h 924402"/>
                <a:gd name="connsiteX357" fmla="*/ 2704048 w 4603109"/>
                <a:gd name="connsiteY357" fmla="*/ 0 h 924402"/>
                <a:gd name="connsiteX358" fmla="*/ 2724289 w 4603109"/>
                <a:gd name="connsiteY358" fmla="*/ 0 h 924402"/>
                <a:gd name="connsiteX359" fmla="*/ 2731129 w 4603109"/>
                <a:gd name="connsiteY359" fmla="*/ 0 h 924402"/>
                <a:gd name="connsiteX360" fmla="*/ 2732621 w 4603109"/>
                <a:gd name="connsiteY360" fmla="*/ 0 h 924402"/>
                <a:gd name="connsiteX361" fmla="*/ 2733253 w 4603109"/>
                <a:gd name="connsiteY361" fmla="*/ 0 h 924402"/>
                <a:gd name="connsiteX362" fmla="*/ 2734745 w 4603109"/>
                <a:gd name="connsiteY362" fmla="*/ 0 h 924402"/>
                <a:gd name="connsiteX363" fmla="*/ 2746692 w 4603109"/>
                <a:gd name="connsiteY363" fmla="*/ 0 h 924402"/>
                <a:gd name="connsiteX364" fmla="*/ 2749017 w 4603109"/>
                <a:gd name="connsiteY364" fmla="*/ 0 h 924402"/>
                <a:gd name="connsiteX365" fmla="*/ 2750509 w 4603109"/>
                <a:gd name="connsiteY365" fmla="*/ 0 h 924402"/>
                <a:gd name="connsiteX366" fmla="*/ 2754354 w 4603109"/>
                <a:gd name="connsiteY366" fmla="*/ 0 h 924402"/>
                <a:gd name="connsiteX367" fmla="*/ 2755654 w 4603109"/>
                <a:gd name="connsiteY367" fmla="*/ 0 h 924402"/>
                <a:gd name="connsiteX368" fmla="*/ 2757146 w 4603109"/>
                <a:gd name="connsiteY368" fmla="*/ 0 h 924402"/>
                <a:gd name="connsiteX369" fmla="*/ 2761827 w 4603109"/>
                <a:gd name="connsiteY369" fmla="*/ 0 h 924402"/>
                <a:gd name="connsiteX370" fmla="*/ 2763318 w 4603109"/>
                <a:gd name="connsiteY370" fmla="*/ 0 h 924402"/>
                <a:gd name="connsiteX371" fmla="*/ 2776756 w 4603109"/>
                <a:gd name="connsiteY371" fmla="*/ 0 h 924402"/>
                <a:gd name="connsiteX372" fmla="*/ 2777590 w 4603109"/>
                <a:gd name="connsiteY372" fmla="*/ 0 h 924402"/>
                <a:gd name="connsiteX373" fmla="*/ 2779082 w 4603109"/>
                <a:gd name="connsiteY373" fmla="*/ 0 h 924402"/>
                <a:gd name="connsiteX374" fmla="*/ 2783442 w 4603109"/>
                <a:gd name="connsiteY374" fmla="*/ 0 h 924402"/>
                <a:gd name="connsiteX375" fmla="*/ 2784228 w 4603109"/>
                <a:gd name="connsiteY375" fmla="*/ 0 h 924402"/>
                <a:gd name="connsiteX376" fmla="*/ 2785719 w 4603109"/>
                <a:gd name="connsiteY376" fmla="*/ 0 h 924402"/>
                <a:gd name="connsiteX377" fmla="*/ 2786473 w 4603109"/>
                <a:gd name="connsiteY377" fmla="*/ 0 h 924402"/>
                <a:gd name="connsiteX378" fmla="*/ 2793229 w 4603109"/>
                <a:gd name="connsiteY378" fmla="*/ 0 h 924402"/>
                <a:gd name="connsiteX379" fmla="*/ 2799367 w 4603109"/>
                <a:gd name="connsiteY379" fmla="*/ 0 h 924402"/>
                <a:gd name="connsiteX380" fmla="*/ 2813506 w 4603109"/>
                <a:gd name="connsiteY380" fmla="*/ 0 h 924402"/>
                <a:gd name="connsiteX381" fmla="*/ 2820311 w 4603109"/>
                <a:gd name="connsiteY381" fmla="*/ 0 h 924402"/>
                <a:gd name="connsiteX382" fmla="*/ 2827893 w 4603109"/>
                <a:gd name="connsiteY382" fmla="*/ 0 h 924402"/>
                <a:gd name="connsiteX383" fmla="*/ 2827940 w 4603109"/>
                <a:gd name="connsiteY383" fmla="*/ 0 h 924402"/>
                <a:gd name="connsiteX384" fmla="*/ 2829431 w 4603109"/>
                <a:gd name="connsiteY384" fmla="*/ 0 h 924402"/>
                <a:gd name="connsiteX385" fmla="*/ 2829978 w 4603109"/>
                <a:gd name="connsiteY385" fmla="*/ 0 h 924402"/>
                <a:gd name="connsiteX386" fmla="*/ 2852058 w 4603109"/>
                <a:gd name="connsiteY386" fmla="*/ 0 h 924402"/>
                <a:gd name="connsiteX387" fmla="*/ 2857060 w 4603109"/>
                <a:gd name="connsiteY387" fmla="*/ 0 h 924402"/>
                <a:gd name="connsiteX388" fmla="*/ 2857958 w 4603109"/>
                <a:gd name="connsiteY388" fmla="*/ 0 h 924402"/>
                <a:gd name="connsiteX389" fmla="*/ 2871601 w 4603109"/>
                <a:gd name="connsiteY389" fmla="*/ 0 h 924402"/>
                <a:gd name="connsiteX390" fmla="*/ 2882123 w 4603109"/>
                <a:gd name="connsiteY390" fmla="*/ 0 h 924402"/>
                <a:gd name="connsiteX391" fmla="*/ 2894046 w 4603109"/>
                <a:gd name="connsiteY391" fmla="*/ 0 h 924402"/>
                <a:gd name="connsiteX392" fmla="*/ 2903496 w 4603109"/>
                <a:gd name="connsiteY392" fmla="*/ 0 h 924402"/>
                <a:gd name="connsiteX393" fmla="*/ 2911211 w 4603109"/>
                <a:gd name="connsiteY393" fmla="*/ 0 h 924402"/>
                <a:gd name="connsiteX394" fmla="*/ 2914242 w 4603109"/>
                <a:gd name="connsiteY394" fmla="*/ 0 h 924402"/>
                <a:gd name="connsiteX395" fmla="*/ 2914461 w 4603109"/>
                <a:gd name="connsiteY395" fmla="*/ 0 h 924402"/>
                <a:gd name="connsiteX396" fmla="*/ 2924111 w 4603109"/>
                <a:gd name="connsiteY396" fmla="*/ 0 h 924402"/>
                <a:gd name="connsiteX397" fmla="*/ 2927136 w 4603109"/>
                <a:gd name="connsiteY397" fmla="*/ 0 h 924402"/>
                <a:gd name="connsiteX398" fmla="*/ 2933561 w 4603109"/>
                <a:gd name="connsiteY398" fmla="*/ 0 h 924402"/>
                <a:gd name="connsiteX399" fmla="*/ 2939580 w 4603109"/>
                <a:gd name="connsiteY399" fmla="*/ 0 h 924402"/>
                <a:gd name="connsiteX400" fmla="*/ 2941275 w 4603109"/>
                <a:gd name="connsiteY400" fmla="*/ 0 h 924402"/>
                <a:gd name="connsiteX401" fmla="*/ 2941543 w 4603109"/>
                <a:gd name="connsiteY401" fmla="*/ 0 h 924402"/>
                <a:gd name="connsiteX402" fmla="*/ 2945586 w 4603109"/>
                <a:gd name="connsiteY402" fmla="*/ 0 h 924402"/>
                <a:gd name="connsiteX403" fmla="*/ 2950032 w 4603109"/>
                <a:gd name="connsiteY403" fmla="*/ 0 h 924402"/>
                <a:gd name="connsiteX404" fmla="*/ 2955662 w 4603109"/>
                <a:gd name="connsiteY404" fmla="*/ 0 h 924402"/>
                <a:gd name="connsiteX405" fmla="*/ 2955709 w 4603109"/>
                <a:gd name="connsiteY405" fmla="*/ 0 h 924402"/>
                <a:gd name="connsiteX406" fmla="*/ 2957200 w 4603109"/>
                <a:gd name="connsiteY406" fmla="*/ 0 h 924402"/>
                <a:gd name="connsiteX407" fmla="*/ 2957747 w 4603109"/>
                <a:gd name="connsiteY407" fmla="*/ 0 h 924402"/>
                <a:gd name="connsiteX408" fmla="*/ 2968152 w 4603109"/>
                <a:gd name="connsiteY408" fmla="*/ 0 h 924402"/>
                <a:gd name="connsiteX409" fmla="*/ 2969644 w 4603109"/>
                <a:gd name="connsiteY409" fmla="*/ 0 h 924402"/>
                <a:gd name="connsiteX410" fmla="*/ 2972667 w 4603109"/>
                <a:gd name="connsiteY410" fmla="*/ 0 h 924402"/>
                <a:gd name="connsiteX411" fmla="*/ 2977114 w 4603109"/>
                <a:gd name="connsiteY411" fmla="*/ 0 h 924402"/>
                <a:gd name="connsiteX412" fmla="*/ 2984829 w 4603109"/>
                <a:gd name="connsiteY412" fmla="*/ 0 h 924402"/>
                <a:gd name="connsiteX413" fmla="*/ 2985727 w 4603109"/>
                <a:gd name="connsiteY413" fmla="*/ 0 h 924402"/>
                <a:gd name="connsiteX414" fmla="*/ 2999370 w 4603109"/>
                <a:gd name="connsiteY414" fmla="*/ 0 h 924402"/>
                <a:gd name="connsiteX415" fmla="*/ 3021815 w 4603109"/>
                <a:gd name="connsiteY415" fmla="*/ 0 h 924402"/>
                <a:gd name="connsiteX416" fmla="*/ 3031265 w 4603109"/>
                <a:gd name="connsiteY416" fmla="*/ 0 h 924402"/>
                <a:gd name="connsiteX417" fmla="*/ 3042230 w 4603109"/>
                <a:gd name="connsiteY417" fmla="*/ 0 h 924402"/>
                <a:gd name="connsiteX418" fmla="*/ 3044946 w 4603109"/>
                <a:gd name="connsiteY418" fmla="*/ 0 h 924402"/>
                <a:gd name="connsiteX419" fmla="*/ 3051880 w 4603109"/>
                <a:gd name="connsiteY419" fmla="*/ 0 h 924402"/>
                <a:gd name="connsiteX420" fmla="*/ 3061330 w 4603109"/>
                <a:gd name="connsiteY420" fmla="*/ 0 h 924402"/>
                <a:gd name="connsiteX421" fmla="*/ 3067349 w 4603109"/>
                <a:gd name="connsiteY421" fmla="*/ 0 h 924402"/>
                <a:gd name="connsiteX422" fmla="*/ 3069312 w 4603109"/>
                <a:gd name="connsiteY422" fmla="*/ 0 h 924402"/>
                <a:gd name="connsiteX423" fmla="*/ 3073355 w 4603109"/>
                <a:gd name="connsiteY423" fmla="*/ 0 h 924402"/>
                <a:gd name="connsiteX424" fmla="*/ 3073518 w 4603109"/>
                <a:gd name="connsiteY424" fmla="*/ 0 h 924402"/>
                <a:gd name="connsiteX425" fmla="*/ 3075011 w 4603109"/>
                <a:gd name="connsiteY425" fmla="*/ 0 h 924402"/>
                <a:gd name="connsiteX426" fmla="*/ 3077801 w 4603109"/>
                <a:gd name="connsiteY426" fmla="*/ 0 h 924402"/>
                <a:gd name="connsiteX427" fmla="*/ 3095921 w 4603109"/>
                <a:gd name="connsiteY427" fmla="*/ 0 h 924402"/>
                <a:gd name="connsiteX428" fmla="*/ 3097413 w 4603109"/>
                <a:gd name="connsiteY428" fmla="*/ 0 h 924402"/>
                <a:gd name="connsiteX429" fmla="*/ 3100436 w 4603109"/>
                <a:gd name="connsiteY429" fmla="*/ 0 h 924402"/>
                <a:gd name="connsiteX430" fmla="*/ 3103552 w 4603109"/>
                <a:gd name="connsiteY430" fmla="*/ 0 h 924402"/>
                <a:gd name="connsiteX431" fmla="*/ 3104883 w 4603109"/>
                <a:gd name="connsiteY431" fmla="*/ 0 h 924402"/>
                <a:gd name="connsiteX432" fmla="*/ 3120023 w 4603109"/>
                <a:gd name="connsiteY432" fmla="*/ 0 h 924402"/>
                <a:gd name="connsiteX433" fmla="*/ 3120445 w 4603109"/>
                <a:gd name="connsiteY433" fmla="*/ 0 h 924402"/>
                <a:gd name="connsiteX434" fmla="*/ 3149018 w 4603109"/>
                <a:gd name="connsiteY434" fmla="*/ 0 h 924402"/>
                <a:gd name="connsiteX435" fmla="*/ 3150088 w 4603109"/>
                <a:gd name="connsiteY435" fmla="*/ 0 h 924402"/>
                <a:gd name="connsiteX436" fmla="*/ 3150509 w 4603109"/>
                <a:gd name="connsiteY436" fmla="*/ 0 h 924402"/>
                <a:gd name="connsiteX437" fmla="*/ 3171054 w 4603109"/>
                <a:gd name="connsiteY437" fmla="*/ 0 h 924402"/>
                <a:gd name="connsiteX438" fmla="*/ 3172715 w 4603109"/>
                <a:gd name="connsiteY438" fmla="*/ 0 h 924402"/>
                <a:gd name="connsiteX439" fmla="*/ 3199627 w 4603109"/>
                <a:gd name="connsiteY439" fmla="*/ 0 h 924402"/>
                <a:gd name="connsiteX440" fmla="*/ 3201119 w 4603109"/>
                <a:gd name="connsiteY440" fmla="*/ 0 h 924402"/>
                <a:gd name="connsiteX441" fmla="*/ 3201287 w 4603109"/>
                <a:gd name="connsiteY441" fmla="*/ 0 h 924402"/>
                <a:gd name="connsiteX442" fmla="*/ 3201751 w 4603109"/>
                <a:gd name="connsiteY442" fmla="*/ 0 h 924402"/>
                <a:gd name="connsiteX443" fmla="*/ 3202780 w 4603109"/>
                <a:gd name="connsiteY443" fmla="*/ 0 h 924402"/>
                <a:gd name="connsiteX444" fmla="*/ 3217515 w 4603109"/>
                <a:gd name="connsiteY444" fmla="*/ 0 h 924402"/>
                <a:gd name="connsiteX445" fmla="*/ 3224152 w 4603109"/>
                <a:gd name="connsiteY445" fmla="*/ 0 h 924402"/>
                <a:gd name="connsiteX446" fmla="*/ 3230324 w 4603109"/>
                <a:gd name="connsiteY446" fmla="*/ 0 h 924402"/>
                <a:gd name="connsiteX447" fmla="*/ 3231321 w 4603109"/>
                <a:gd name="connsiteY447" fmla="*/ 0 h 924402"/>
                <a:gd name="connsiteX448" fmla="*/ 3231816 w 4603109"/>
                <a:gd name="connsiteY448" fmla="*/ 0 h 924402"/>
                <a:gd name="connsiteX449" fmla="*/ 3243763 w 4603109"/>
                <a:gd name="connsiteY449" fmla="*/ 0 h 924402"/>
                <a:gd name="connsiteX450" fmla="*/ 3246088 w 4603109"/>
                <a:gd name="connsiteY450" fmla="*/ 0 h 924402"/>
                <a:gd name="connsiteX451" fmla="*/ 3247580 w 4603109"/>
                <a:gd name="connsiteY451" fmla="*/ 0 h 924402"/>
                <a:gd name="connsiteX452" fmla="*/ 3247792 w 4603109"/>
                <a:gd name="connsiteY452" fmla="*/ 0 h 924402"/>
                <a:gd name="connsiteX453" fmla="*/ 3248214 w 4603109"/>
                <a:gd name="connsiteY453" fmla="*/ 0 h 924402"/>
                <a:gd name="connsiteX454" fmla="*/ 3252725 w 4603109"/>
                <a:gd name="connsiteY454" fmla="*/ 0 h 924402"/>
                <a:gd name="connsiteX455" fmla="*/ 3254217 w 4603109"/>
                <a:gd name="connsiteY455" fmla="*/ 0 h 924402"/>
                <a:gd name="connsiteX456" fmla="*/ 3260235 w 4603109"/>
                <a:gd name="connsiteY456" fmla="*/ 0 h 924402"/>
                <a:gd name="connsiteX457" fmla="*/ 3276787 w 4603109"/>
                <a:gd name="connsiteY457" fmla="*/ 0 h 924402"/>
                <a:gd name="connsiteX458" fmla="*/ 3277857 w 4603109"/>
                <a:gd name="connsiteY458" fmla="*/ 0 h 924402"/>
                <a:gd name="connsiteX459" fmla="*/ 3278278 w 4603109"/>
                <a:gd name="connsiteY459" fmla="*/ 0 h 924402"/>
                <a:gd name="connsiteX460" fmla="*/ 3290300 w 4603109"/>
                <a:gd name="connsiteY460" fmla="*/ 0 h 924402"/>
                <a:gd name="connsiteX461" fmla="*/ 3298823 w 4603109"/>
                <a:gd name="connsiteY461" fmla="*/ 0 h 924402"/>
                <a:gd name="connsiteX462" fmla="*/ 3327396 w 4603109"/>
                <a:gd name="connsiteY462" fmla="*/ 0 h 924402"/>
                <a:gd name="connsiteX463" fmla="*/ 3328888 w 4603109"/>
                <a:gd name="connsiteY463" fmla="*/ 0 h 924402"/>
                <a:gd name="connsiteX464" fmla="*/ 3329520 w 4603109"/>
                <a:gd name="connsiteY464" fmla="*/ 0 h 924402"/>
                <a:gd name="connsiteX465" fmla="*/ 3345284 w 4603109"/>
                <a:gd name="connsiteY465" fmla="*/ 0 h 924402"/>
                <a:gd name="connsiteX466" fmla="*/ 3349129 w 4603109"/>
                <a:gd name="connsiteY466" fmla="*/ 0 h 924402"/>
                <a:gd name="connsiteX467" fmla="*/ 3351921 w 4603109"/>
                <a:gd name="connsiteY467" fmla="*/ 0 h 924402"/>
                <a:gd name="connsiteX468" fmla="*/ 3358093 w 4603109"/>
                <a:gd name="connsiteY468" fmla="*/ 0 h 924402"/>
                <a:gd name="connsiteX469" fmla="*/ 3359585 w 4603109"/>
                <a:gd name="connsiteY469" fmla="*/ 0 h 924402"/>
                <a:gd name="connsiteX470" fmla="*/ 3371532 w 4603109"/>
                <a:gd name="connsiteY470" fmla="*/ 0 h 924402"/>
                <a:gd name="connsiteX471" fmla="*/ 3373857 w 4603109"/>
                <a:gd name="connsiteY471" fmla="*/ 0 h 924402"/>
                <a:gd name="connsiteX472" fmla="*/ 3375349 w 4603109"/>
                <a:gd name="connsiteY472" fmla="*/ 0 h 924402"/>
                <a:gd name="connsiteX473" fmla="*/ 3380494 w 4603109"/>
                <a:gd name="connsiteY473" fmla="*/ 0 h 924402"/>
                <a:gd name="connsiteX474" fmla="*/ 3381986 w 4603109"/>
                <a:gd name="connsiteY474" fmla="*/ 0 h 924402"/>
                <a:gd name="connsiteX475" fmla="*/ 3388004 w 4603109"/>
                <a:gd name="connsiteY475" fmla="*/ 0 h 924402"/>
                <a:gd name="connsiteX476" fmla="*/ 3408282 w 4603109"/>
                <a:gd name="connsiteY476" fmla="*/ 0 h 924402"/>
                <a:gd name="connsiteX477" fmla="*/ 3418069 w 4603109"/>
                <a:gd name="connsiteY477" fmla="*/ 0 h 924402"/>
                <a:gd name="connsiteX478" fmla="*/ 3424207 w 4603109"/>
                <a:gd name="connsiteY478" fmla="*/ 0 h 924402"/>
                <a:gd name="connsiteX479" fmla="*/ 3424753 w 4603109"/>
                <a:gd name="connsiteY479" fmla="*/ 0 h 924402"/>
                <a:gd name="connsiteX480" fmla="*/ 3452733 w 4603109"/>
                <a:gd name="connsiteY480" fmla="*/ 0 h 924402"/>
                <a:gd name="connsiteX481" fmla="*/ 3454818 w 4603109"/>
                <a:gd name="connsiteY481" fmla="*/ 0 h 924402"/>
                <a:gd name="connsiteX482" fmla="*/ 3476898 w 4603109"/>
                <a:gd name="connsiteY482" fmla="*/ 0 h 924402"/>
                <a:gd name="connsiteX483" fmla="*/ 3496441 w 4603109"/>
                <a:gd name="connsiteY483" fmla="*/ 0 h 924402"/>
                <a:gd name="connsiteX484" fmla="*/ 3509236 w 4603109"/>
                <a:gd name="connsiteY484" fmla="*/ 0 h 924402"/>
                <a:gd name="connsiteX485" fmla="*/ 3518886 w 4603109"/>
                <a:gd name="connsiteY485" fmla="*/ 0 h 924402"/>
                <a:gd name="connsiteX486" fmla="*/ 3528336 w 4603109"/>
                <a:gd name="connsiteY486" fmla="*/ 0 h 924402"/>
                <a:gd name="connsiteX487" fmla="*/ 3536051 w 4603109"/>
                <a:gd name="connsiteY487" fmla="*/ 0 h 924402"/>
                <a:gd name="connsiteX488" fmla="*/ 3539301 w 4603109"/>
                <a:gd name="connsiteY488" fmla="*/ 0 h 924402"/>
                <a:gd name="connsiteX489" fmla="*/ 3540361 w 4603109"/>
                <a:gd name="connsiteY489" fmla="*/ 0 h 924402"/>
                <a:gd name="connsiteX490" fmla="*/ 3544807 w 4603109"/>
                <a:gd name="connsiteY490" fmla="*/ 0 h 924402"/>
                <a:gd name="connsiteX491" fmla="*/ 3551976 w 4603109"/>
                <a:gd name="connsiteY491" fmla="*/ 0 h 924402"/>
                <a:gd name="connsiteX492" fmla="*/ 3552522 w 4603109"/>
                <a:gd name="connsiteY492" fmla="*/ 0 h 924402"/>
                <a:gd name="connsiteX493" fmla="*/ 3564420 w 4603109"/>
                <a:gd name="connsiteY493" fmla="*/ 0 h 924402"/>
                <a:gd name="connsiteX494" fmla="*/ 3570426 w 4603109"/>
                <a:gd name="connsiteY494" fmla="*/ 0 h 924402"/>
                <a:gd name="connsiteX495" fmla="*/ 3574872 w 4603109"/>
                <a:gd name="connsiteY495" fmla="*/ 0 h 924402"/>
                <a:gd name="connsiteX496" fmla="*/ 3580502 w 4603109"/>
                <a:gd name="connsiteY496" fmla="*/ 0 h 924402"/>
                <a:gd name="connsiteX497" fmla="*/ 3582587 w 4603109"/>
                <a:gd name="connsiteY497" fmla="*/ 0 h 924402"/>
                <a:gd name="connsiteX498" fmla="*/ 3624210 w 4603109"/>
                <a:gd name="connsiteY498" fmla="*/ 0 h 924402"/>
                <a:gd name="connsiteX499" fmla="*/ 3637005 w 4603109"/>
                <a:gd name="connsiteY499" fmla="*/ 0 h 924402"/>
                <a:gd name="connsiteX500" fmla="*/ 3646655 w 4603109"/>
                <a:gd name="connsiteY500" fmla="*/ 0 h 924402"/>
                <a:gd name="connsiteX501" fmla="*/ 3656105 w 4603109"/>
                <a:gd name="connsiteY501" fmla="*/ 0 h 924402"/>
                <a:gd name="connsiteX502" fmla="*/ 3667070 w 4603109"/>
                <a:gd name="connsiteY502" fmla="*/ 0 h 924402"/>
                <a:gd name="connsiteX503" fmla="*/ 3668130 w 4603109"/>
                <a:gd name="connsiteY503" fmla="*/ 0 h 924402"/>
                <a:gd name="connsiteX504" fmla="*/ 3669786 w 4603109"/>
                <a:gd name="connsiteY504" fmla="*/ 0 h 924402"/>
                <a:gd name="connsiteX505" fmla="*/ 3672576 w 4603109"/>
                <a:gd name="connsiteY505" fmla="*/ 0 h 924402"/>
                <a:gd name="connsiteX506" fmla="*/ 3692189 w 4603109"/>
                <a:gd name="connsiteY506" fmla="*/ 0 h 924402"/>
                <a:gd name="connsiteX507" fmla="*/ 3698195 w 4603109"/>
                <a:gd name="connsiteY507" fmla="*/ 0 h 924402"/>
                <a:gd name="connsiteX508" fmla="*/ 3702641 w 4603109"/>
                <a:gd name="connsiteY508" fmla="*/ 0 h 924402"/>
                <a:gd name="connsiteX509" fmla="*/ 3744863 w 4603109"/>
                <a:gd name="connsiteY509" fmla="*/ 0 h 924402"/>
                <a:gd name="connsiteX510" fmla="*/ 3745285 w 4603109"/>
                <a:gd name="connsiteY510" fmla="*/ 0 h 924402"/>
                <a:gd name="connsiteX511" fmla="*/ 3795894 w 4603109"/>
                <a:gd name="connsiteY511" fmla="*/ 0 h 924402"/>
                <a:gd name="connsiteX512" fmla="*/ 3797555 w 4603109"/>
                <a:gd name="connsiteY512" fmla="*/ 0 h 924402"/>
                <a:gd name="connsiteX513" fmla="*/ 3826591 w 4603109"/>
                <a:gd name="connsiteY513" fmla="*/ 0 h 924402"/>
                <a:gd name="connsiteX514" fmla="*/ 3842355 w 4603109"/>
                <a:gd name="connsiteY514" fmla="*/ 0 h 924402"/>
                <a:gd name="connsiteX515" fmla="*/ 3848992 w 4603109"/>
                <a:gd name="connsiteY515" fmla="*/ 0 h 924402"/>
                <a:gd name="connsiteX516" fmla="*/ 3872632 w 4603109"/>
                <a:gd name="connsiteY516" fmla="*/ 0 h 924402"/>
                <a:gd name="connsiteX517" fmla="*/ 3873054 w 4603109"/>
                <a:gd name="connsiteY517" fmla="*/ 0 h 924402"/>
                <a:gd name="connsiteX518" fmla="*/ 3885075 w 4603109"/>
                <a:gd name="connsiteY518" fmla="*/ 0 h 924402"/>
                <a:gd name="connsiteX519" fmla="*/ 3923663 w 4603109"/>
                <a:gd name="connsiteY519" fmla="*/ 0 h 924402"/>
                <a:gd name="connsiteX520" fmla="*/ 3954360 w 4603109"/>
                <a:gd name="connsiteY520" fmla="*/ 0 h 924402"/>
                <a:gd name="connsiteX521" fmla="*/ 3970124 w 4603109"/>
                <a:gd name="connsiteY521" fmla="*/ 0 h 924402"/>
                <a:gd name="connsiteX522" fmla="*/ 3976761 w 4603109"/>
                <a:gd name="connsiteY522" fmla="*/ 0 h 924402"/>
                <a:gd name="connsiteX523" fmla="*/ 4012844 w 4603109"/>
                <a:gd name="connsiteY523" fmla="*/ 0 h 924402"/>
                <a:gd name="connsiteX524" fmla="*/ 4049593 w 4603109"/>
                <a:gd name="connsiteY524" fmla="*/ 0 h 924402"/>
                <a:gd name="connsiteX525" fmla="*/ 4169647 w 4603109"/>
                <a:gd name="connsiteY525" fmla="*/ 0 h 924402"/>
                <a:gd name="connsiteX526" fmla="*/ 4177362 w 4603109"/>
                <a:gd name="connsiteY526" fmla="*/ 0 h 924402"/>
                <a:gd name="connsiteX527" fmla="*/ 4297416 w 4603109"/>
                <a:gd name="connsiteY527" fmla="*/ 0 h 924402"/>
                <a:gd name="connsiteX528" fmla="*/ 4379339 w 4603109"/>
                <a:gd name="connsiteY528" fmla="*/ 47054 h 924402"/>
                <a:gd name="connsiteX529" fmla="*/ 4591731 w 4603109"/>
                <a:gd name="connsiteY529" fmla="*/ 415146 h 924402"/>
                <a:gd name="connsiteX530" fmla="*/ 4591731 w 4603109"/>
                <a:gd name="connsiteY530" fmla="*/ 509257 h 924402"/>
                <a:gd name="connsiteX531" fmla="*/ 4379339 w 4603109"/>
                <a:gd name="connsiteY531" fmla="*/ 877348 h 924402"/>
                <a:gd name="connsiteX532" fmla="*/ 4297416 w 4603109"/>
                <a:gd name="connsiteY532" fmla="*/ 924402 h 924402"/>
                <a:gd name="connsiteX533" fmla="*/ 4169647 w 4603109"/>
                <a:gd name="connsiteY533" fmla="*/ 924402 h 924402"/>
                <a:gd name="connsiteX534" fmla="*/ 3976761 w 4603109"/>
                <a:gd name="connsiteY534" fmla="*/ 924402 h 924402"/>
                <a:gd name="connsiteX535" fmla="*/ 3872632 w 4603109"/>
                <a:gd name="connsiteY535" fmla="*/ 924402 h 924402"/>
                <a:gd name="connsiteX536" fmla="*/ 3848992 w 4603109"/>
                <a:gd name="connsiteY536" fmla="*/ 924402 h 924402"/>
                <a:gd name="connsiteX537" fmla="*/ 3744863 w 4603109"/>
                <a:gd name="connsiteY537" fmla="*/ 924402 h 924402"/>
                <a:gd name="connsiteX538" fmla="*/ 3702641 w 4603109"/>
                <a:gd name="connsiteY538" fmla="*/ 924402 h 924402"/>
                <a:gd name="connsiteX539" fmla="*/ 3672576 w 4603109"/>
                <a:gd name="connsiteY539" fmla="*/ 924402 h 924402"/>
                <a:gd name="connsiteX540" fmla="*/ 3656105 w 4603109"/>
                <a:gd name="connsiteY540" fmla="*/ 924402 h 924402"/>
                <a:gd name="connsiteX541" fmla="*/ 3574872 w 4603109"/>
                <a:gd name="connsiteY541" fmla="*/ 924402 h 924402"/>
                <a:gd name="connsiteX542" fmla="*/ 3551976 w 4603109"/>
                <a:gd name="connsiteY542" fmla="*/ 924402 h 924402"/>
                <a:gd name="connsiteX543" fmla="*/ 3544807 w 4603109"/>
                <a:gd name="connsiteY543" fmla="*/ 924402 h 924402"/>
                <a:gd name="connsiteX544" fmla="*/ 3528336 w 4603109"/>
                <a:gd name="connsiteY544" fmla="*/ 924402 h 924402"/>
                <a:gd name="connsiteX545" fmla="*/ 3424207 w 4603109"/>
                <a:gd name="connsiteY545" fmla="*/ 924402 h 924402"/>
                <a:gd name="connsiteX546" fmla="*/ 3381986 w 4603109"/>
                <a:gd name="connsiteY546" fmla="*/ 924402 h 924402"/>
                <a:gd name="connsiteX547" fmla="*/ 3380494 w 4603109"/>
                <a:gd name="connsiteY547" fmla="*/ 924402 h 924402"/>
                <a:gd name="connsiteX548" fmla="*/ 3351921 w 4603109"/>
                <a:gd name="connsiteY548" fmla="*/ 924402 h 924402"/>
                <a:gd name="connsiteX549" fmla="*/ 3277857 w 4603109"/>
                <a:gd name="connsiteY549" fmla="*/ 924402 h 924402"/>
                <a:gd name="connsiteX550" fmla="*/ 3254217 w 4603109"/>
                <a:gd name="connsiteY550" fmla="*/ 924402 h 924402"/>
                <a:gd name="connsiteX551" fmla="*/ 3252725 w 4603109"/>
                <a:gd name="connsiteY551" fmla="*/ 924402 h 924402"/>
                <a:gd name="connsiteX552" fmla="*/ 3247792 w 4603109"/>
                <a:gd name="connsiteY552" fmla="*/ 924402 h 924402"/>
                <a:gd name="connsiteX553" fmla="*/ 3231321 w 4603109"/>
                <a:gd name="connsiteY553" fmla="*/ 924402 h 924402"/>
                <a:gd name="connsiteX554" fmla="*/ 3224152 w 4603109"/>
                <a:gd name="connsiteY554" fmla="*/ 924402 h 924402"/>
                <a:gd name="connsiteX555" fmla="*/ 3150088 w 4603109"/>
                <a:gd name="connsiteY555" fmla="*/ 924402 h 924402"/>
                <a:gd name="connsiteX556" fmla="*/ 3120023 w 4603109"/>
                <a:gd name="connsiteY556" fmla="*/ 924402 h 924402"/>
                <a:gd name="connsiteX557" fmla="*/ 3104883 w 4603109"/>
                <a:gd name="connsiteY557" fmla="*/ 924402 h 924402"/>
                <a:gd name="connsiteX558" fmla="*/ 3103552 w 4603109"/>
                <a:gd name="connsiteY558" fmla="*/ 924402 h 924402"/>
                <a:gd name="connsiteX559" fmla="*/ 3077801 w 4603109"/>
                <a:gd name="connsiteY559" fmla="*/ 924402 h 924402"/>
                <a:gd name="connsiteX560" fmla="*/ 3061330 w 4603109"/>
                <a:gd name="connsiteY560" fmla="*/ 924402 h 924402"/>
                <a:gd name="connsiteX561" fmla="*/ 3031265 w 4603109"/>
                <a:gd name="connsiteY561" fmla="*/ 924402 h 924402"/>
                <a:gd name="connsiteX562" fmla="*/ 2977114 w 4603109"/>
                <a:gd name="connsiteY562" fmla="*/ 924402 h 924402"/>
                <a:gd name="connsiteX563" fmla="*/ 2957200 w 4603109"/>
                <a:gd name="connsiteY563" fmla="*/ 924402 h 924402"/>
                <a:gd name="connsiteX564" fmla="*/ 2955709 w 4603109"/>
                <a:gd name="connsiteY564" fmla="*/ 924402 h 924402"/>
                <a:gd name="connsiteX565" fmla="*/ 2950032 w 4603109"/>
                <a:gd name="connsiteY565" fmla="*/ 924402 h 924402"/>
                <a:gd name="connsiteX566" fmla="*/ 2933561 w 4603109"/>
                <a:gd name="connsiteY566" fmla="*/ 924402 h 924402"/>
                <a:gd name="connsiteX567" fmla="*/ 2927136 w 4603109"/>
                <a:gd name="connsiteY567" fmla="*/ 924402 h 924402"/>
                <a:gd name="connsiteX568" fmla="*/ 2903496 w 4603109"/>
                <a:gd name="connsiteY568" fmla="*/ 924402 h 924402"/>
                <a:gd name="connsiteX569" fmla="*/ 2829431 w 4603109"/>
                <a:gd name="connsiteY569" fmla="*/ 924402 h 924402"/>
                <a:gd name="connsiteX570" fmla="*/ 2827940 w 4603109"/>
                <a:gd name="connsiteY570" fmla="*/ 924402 h 924402"/>
                <a:gd name="connsiteX571" fmla="*/ 2799367 w 4603109"/>
                <a:gd name="connsiteY571" fmla="*/ 924402 h 924402"/>
                <a:gd name="connsiteX572" fmla="*/ 2785719 w 4603109"/>
                <a:gd name="connsiteY572" fmla="*/ 924402 h 924402"/>
                <a:gd name="connsiteX573" fmla="*/ 2784228 w 4603109"/>
                <a:gd name="connsiteY573" fmla="*/ 924402 h 924402"/>
                <a:gd name="connsiteX574" fmla="*/ 2757146 w 4603109"/>
                <a:gd name="connsiteY574" fmla="*/ 924402 h 924402"/>
                <a:gd name="connsiteX575" fmla="*/ 2755654 w 4603109"/>
                <a:gd name="connsiteY575" fmla="*/ 924402 h 924402"/>
                <a:gd name="connsiteX576" fmla="*/ 2680098 w 4603109"/>
                <a:gd name="connsiteY576" fmla="*/ 924402 h 924402"/>
                <a:gd name="connsiteX577" fmla="*/ 2657950 w 4603109"/>
                <a:gd name="connsiteY577" fmla="*/ 924402 h 924402"/>
                <a:gd name="connsiteX578" fmla="*/ 2656459 w 4603109"/>
                <a:gd name="connsiteY578" fmla="*/ 924402 h 924402"/>
                <a:gd name="connsiteX579" fmla="*/ 2653017 w 4603109"/>
                <a:gd name="connsiteY579" fmla="*/ 924402 h 924402"/>
                <a:gd name="connsiteX580" fmla="*/ 2636545 w 4603109"/>
                <a:gd name="connsiteY580" fmla="*/ 924402 h 924402"/>
                <a:gd name="connsiteX581" fmla="*/ 2629377 w 4603109"/>
                <a:gd name="connsiteY581" fmla="*/ 924402 h 924402"/>
                <a:gd name="connsiteX582" fmla="*/ 2627885 w 4603109"/>
                <a:gd name="connsiteY582" fmla="*/ 924402 h 924402"/>
                <a:gd name="connsiteX583" fmla="*/ 2606481 w 4603109"/>
                <a:gd name="connsiteY583" fmla="*/ 924402 h 924402"/>
                <a:gd name="connsiteX584" fmla="*/ 2552329 w 4603109"/>
                <a:gd name="connsiteY584" fmla="*/ 924402 h 924402"/>
                <a:gd name="connsiteX585" fmla="*/ 2525248 w 4603109"/>
                <a:gd name="connsiteY585" fmla="*/ 924402 h 924402"/>
                <a:gd name="connsiteX586" fmla="*/ 2510108 w 4603109"/>
                <a:gd name="connsiteY586" fmla="*/ 924402 h 924402"/>
                <a:gd name="connsiteX587" fmla="*/ 2508776 w 4603109"/>
                <a:gd name="connsiteY587" fmla="*/ 924402 h 924402"/>
                <a:gd name="connsiteX588" fmla="*/ 2480043 w 4603109"/>
                <a:gd name="connsiteY588" fmla="*/ 924402 h 924402"/>
                <a:gd name="connsiteX589" fmla="*/ 2478712 w 4603109"/>
                <a:gd name="connsiteY589" fmla="*/ 924402 h 924402"/>
                <a:gd name="connsiteX590" fmla="*/ 2463572 w 4603109"/>
                <a:gd name="connsiteY590" fmla="*/ 924402 h 924402"/>
                <a:gd name="connsiteX591" fmla="*/ 2436490 w 4603109"/>
                <a:gd name="connsiteY591" fmla="*/ 924402 h 924402"/>
                <a:gd name="connsiteX592" fmla="*/ 2382339 w 4603109"/>
                <a:gd name="connsiteY592" fmla="*/ 924402 h 924402"/>
                <a:gd name="connsiteX593" fmla="*/ 2360934 w 4603109"/>
                <a:gd name="connsiteY593" fmla="*/ 924402 h 924402"/>
                <a:gd name="connsiteX594" fmla="*/ 2359443 w 4603109"/>
                <a:gd name="connsiteY594" fmla="*/ 924402 h 924402"/>
                <a:gd name="connsiteX595" fmla="*/ 2352274 w 4603109"/>
                <a:gd name="connsiteY595" fmla="*/ 924402 h 924402"/>
                <a:gd name="connsiteX596" fmla="*/ 2335803 w 4603109"/>
                <a:gd name="connsiteY596" fmla="*/ 924402 h 924402"/>
                <a:gd name="connsiteX597" fmla="*/ 2332360 w 4603109"/>
                <a:gd name="connsiteY597" fmla="*/ 924402 h 924402"/>
                <a:gd name="connsiteX598" fmla="*/ 2332328 w 4603109"/>
                <a:gd name="connsiteY598" fmla="*/ 924402 h 924402"/>
                <a:gd name="connsiteX599" fmla="*/ 2330869 w 4603109"/>
                <a:gd name="connsiteY599" fmla="*/ 924402 h 924402"/>
                <a:gd name="connsiteX600" fmla="*/ 2308721 w 4603109"/>
                <a:gd name="connsiteY600" fmla="*/ 924402 h 924402"/>
                <a:gd name="connsiteX601" fmla="*/ 2233165 w 4603109"/>
                <a:gd name="connsiteY601" fmla="*/ 924402 h 924402"/>
                <a:gd name="connsiteX602" fmla="*/ 2231674 w 4603109"/>
                <a:gd name="connsiteY602" fmla="*/ 924402 h 924402"/>
                <a:gd name="connsiteX603" fmla="*/ 2204591 w 4603109"/>
                <a:gd name="connsiteY603" fmla="*/ 924402 h 924402"/>
                <a:gd name="connsiteX604" fmla="*/ 2204559 w 4603109"/>
                <a:gd name="connsiteY604" fmla="*/ 924402 h 924402"/>
                <a:gd name="connsiteX605" fmla="*/ 2203100 w 4603109"/>
                <a:gd name="connsiteY605" fmla="*/ 924402 h 924402"/>
                <a:gd name="connsiteX606" fmla="*/ 2189452 w 4603109"/>
                <a:gd name="connsiteY606" fmla="*/ 924402 h 924402"/>
                <a:gd name="connsiteX607" fmla="*/ 2160879 w 4603109"/>
                <a:gd name="connsiteY607" fmla="*/ 924402 h 924402"/>
                <a:gd name="connsiteX608" fmla="*/ 2159388 w 4603109"/>
                <a:gd name="connsiteY608" fmla="*/ 924402 h 924402"/>
                <a:gd name="connsiteX609" fmla="*/ 2085323 w 4603109"/>
                <a:gd name="connsiteY609" fmla="*/ 924402 h 924402"/>
                <a:gd name="connsiteX610" fmla="*/ 2077294 w 4603109"/>
                <a:gd name="connsiteY610" fmla="*/ 924402 h 924402"/>
                <a:gd name="connsiteX611" fmla="*/ 2061683 w 4603109"/>
                <a:gd name="connsiteY611" fmla="*/ 924402 h 924402"/>
                <a:gd name="connsiteX612" fmla="*/ 2055258 w 4603109"/>
                <a:gd name="connsiteY612" fmla="*/ 924402 h 924402"/>
                <a:gd name="connsiteX613" fmla="*/ 2038787 w 4603109"/>
                <a:gd name="connsiteY613" fmla="*/ 924402 h 924402"/>
                <a:gd name="connsiteX614" fmla="*/ 2033110 w 4603109"/>
                <a:gd name="connsiteY614" fmla="*/ 924402 h 924402"/>
                <a:gd name="connsiteX615" fmla="*/ 2031619 w 4603109"/>
                <a:gd name="connsiteY615" fmla="*/ 924402 h 924402"/>
                <a:gd name="connsiteX616" fmla="*/ 2011705 w 4603109"/>
                <a:gd name="connsiteY616" fmla="*/ 924402 h 924402"/>
                <a:gd name="connsiteX617" fmla="*/ 1957554 w 4603109"/>
                <a:gd name="connsiteY617" fmla="*/ 924402 h 924402"/>
                <a:gd name="connsiteX618" fmla="*/ 1949525 w 4603109"/>
                <a:gd name="connsiteY618" fmla="*/ 924402 h 924402"/>
                <a:gd name="connsiteX619" fmla="*/ 1927489 w 4603109"/>
                <a:gd name="connsiteY619" fmla="*/ 924402 h 924402"/>
                <a:gd name="connsiteX620" fmla="*/ 1911018 w 4603109"/>
                <a:gd name="connsiteY620" fmla="*/ 924402 h 924402"/>
                <a:gd name="connsiteX621" fmla="*/ 1907543 w 4603109"/>
                <a:gd name="connsiteY621" fmla="*/ 924402 h 924402"/>
                <a:gd name="connsiteX622" fmla="*/ 1885268 w 4603109"/>
                <a:gd name="connsiteY622" fmla="*/ 924402 h 924402"/>
                <a:gd name="connsiteX623" fmla="*/ 1883936 w 4603109"/>
                <a:gd name="connsiteY623" fmla="*/ 924402 h 924402"/>
                <a:gd name="connsiteX624" fmla="*/ 1868796 w 4603109"/>
                <a:gd name="connsiteY624" fmla="*/ 924402 h 924402"/>
                <a:gd name="connsiteX625" fmla="*/ 1838732 w 4603109"/>
                <a:gd name="connsiteY625" fmla="*/ 924402 h 924402"/>
                <a:gd name="connsiteX626" fmla="*/ 1779774 w 4603109"/>
                <a:gd name="connsiteY626" fmla="*/ 924402 h 924402"/>
                <a:gd name="connsiteX627" fmla="*/ 1764668 w 4603109"/>
                <a:gd name="connsiteY627" fmla="*/ 924402 h 924402"/>
                <a:gd name="connsiteX628" fmla="*/ 1757499 w 4603109"/>
                <a:gd name="connsiteY628" fmla="*/ 924402 h 924402"/>
                <a:gd name="connsiteX629" fmla="*/ 1741027 w 4603109"/>
                <a:gd name="connsiteY629" fmla="*/ 924402 h 924402"/>
                <a:gd name="connsiteX630" fmla="*/ 1737552 w 4603109"/>
                <a:gd name="connsiteY630" fmla="*/ 924402 h 924402"/>
                <a:gd name="connsiteX631" fmla="*/ 1736094 w 4603109"/>
                <a:gd name="connsiteY631" fmla="*/ 924402 h 924402"/>
                <a:gd name="connsiteX632" fmla="*/ 1734603 w 4603109"/>
                <a:gd name="connsiteY632" fmla="*/ 924402 h 924402"/>
                <a:gd name="connsiteX633" fmla="*/ 1710963 w 4603109"/>
                <a:gd name="connsiteY633" fmla="*/ 924402 h 924402"/>
                <a:gd name="connsiteX634" fmla="*/ 1707488 w 4603109"/>
                <a:gd name="connsiteY634" fmla="*/ 924402 h 924402"/>
                <a:gd name="connsiteX635" fmla="*/ 1652509 w 4603109"/>
                <a:gd name="connsiteY635" fmla="*/ 924402 h 924402"/>
                <a:gd name="connsiteX636" fmla="*/ 1636899 w 4603109"/>
                <a:gd name="connsiteY636" fmla="*/ 924402 h 924402"/>
                <a:gd name="connsiteX637" fmla="*/ 1609783 w 4603109"/>
                <a:gd name="connsiteY637" fmla="*/ 924402 h 924402"/>
                <a:gd name="connsiteX638" fmla="*/ 1608325 w 4603109"/>
                <a:gd name="connsiteY638" fmla="*/ 924402 h 924402"/>
                <a:gd name="connsiteX639" fmla="*/ 1606834 w 4603109"/>
                <a:gd name="connsiteY639" fmla="*/ 924402 h 924402"/>
                <a:gd name="connsiteX640" fmla="*/ 1579719 w 4603109"/>
                <a:gd name="connsiteY640" fmla="*/ 924402 h 924402"/>
                <a:gd name="connsiteX641" fmla="*/ 1564612 w 4603109"/>
                <a:gd name="connsiteY641" fmla="*/ 924402 h 924402"/>
                <a:gd name="connsiteX642" fmla="*/ 1524740 w 4603109"/>
                <a:gd name="connsiteY642" fmla="*/ 924402 h 924402"/>
                <a:gd name="connsiteX643" fmla="*/ 1482518 w 4603109"/>
                <a:gd name="connsiteY643" fmla="*/ 924402 h 924402"/>
                <a:gd name="connsiteX644" fmla="*/ 1460483 w 4603109"/>
                <a:gd name="connsiteY644" fmla="*/ 924402 h 924402"/>
                <a:gd name="connsiteX645" fmla="*/ 1452454 w 4603109"/>
                <a:gd name="connsiteY645" fmla="*/ 924402 h 924402"/>
                <a:gd name="connsiteX646" fmla="*/ 1444011 w 4603109"/>
                <a:gd name="connsiteY646" fmla="*/ 924402 h 924402"/>
                <a:gd name="connsiteX647" fmla="*/ 1436843 w 4603109"/>
                <a:gd name="connsiteY647" fmla="*/ 924402 h 924402"/>
                <a:gd name="connsiteX648" fmla="*/ 1413947 w 4603109"/>
                <a:gd name="connsiteY648" fmla="*/ 924402 h 924402"/>
                <a:gd name="connsiteX649" fmla="*/ 1354749 w 4603109"/>
                <a:gd name="connsiteY649" fmla="*/ 924402 h 924402"/>
                <a:gd name="connsiteX650" fmla="*/ 1332714 w 4603109"/>
                <a:gd name="connsiteY650" fmla="*/ 924402 h 924402"/>
                <a:gd name="connsiteX651" fmla="*/ 1324685 w 4603109"/>
                <a:gd name="connsiteY651" fmla="*/ 924402 h 924402"/>
                <a:gd name="connsiteX652" fmla="*/ 1316242 w 4603109"/>
                <a:gd name="connsiteY652" fmla="*/ 924402 h 924402"/>
                <a:gd name="connsiteX653" fmla="*/ 1312767 w 4603109"/>
                <a:gd name="connsiteY653" fmla="*/ 924402 h 924402"/>
                <a:gd name="connsiteX654" fmla="*/ 1286178 w 4603109"/>
                <a:gd name="connsiteY654" fmla="*/ 924402 h 924402"/>
                <a:gd name="connsiteX655" fmla="*/ 1282703 w 4603109"/>
                <a:gd name="connsiteY655" fmla="*/ 924402 h 924402"/>
                <a:gd name="connsiteX656" fmla="*/ 1243956 w 4603109"/>
                <a:gd name="connsiteY656" fmla="*/ 924402 h 924402"/>
                <a:gd name="connsiteX657" fmla="*/ 1184998 w 4603109"/>
                <a:gd name="connsiteY657" fmla="*/ 924402 h 924402"/>
                <a:gd name="connsiteX658" fmla="*/ 1154934 w 4603109"/>
                <a:gd name="connsiteY658" fmla="*/ 924402 h 924402"/>
                <a:gd name="connsiteX659" fmla="*/ 1139828 w 4603109"/>
                <a:gd name="connsiteY659" fmla="*/ 924402 h 924402"/>
                <a:gd name="connsiteX660" fmla="*/ 1116187 w 4603109"/>
                <a:gd name="connsiteY660" fmla="*/ 924402 h 924402"/>
                <a:gd name="connsiteX661" fmla="*/ 1112712 w 4603109"/>
                <a:gd name="connsiteY661" fmla="*/ 924402 h 924402"/>
                <a:gd name="connsiteX662" fmla="*/ 1057734 w 4603109"/>
                <a:gd name="connsiteY662" fmla="*/ 924402 h 924402"/>
                <a:gd name="connsiteX663" fmla="*/ 1027669 w 4603109"/>
                <a:gd name="connsiteY663" fmla="*/ 924402 h 924402"/>
                <a:gd name="connsiteX664" fmla="*/ 1012059 w 4603109"/>
                <a:gd name="connsiteY664" fmla="*/ 924402 h 924402"/>
                <a:gd name="connsiteX665" fmla="*/ 984943 w 4603109"/>
                <a:gd name="connsiteY665" fmla="*/ 924402 h 924402"/>
                <a:gd name="connsiteX666" fmla="*/ 929965 w 4603109"/>
                <a:gd name="connsiteY666" fmla="*/ 924402 h 924402"/>
                <a:gd name="connsiteX667" fmla="*/ 899900 w 4603109"/>
                <a:gd name="connsiteY667" fmla="*/ 924402 h 924402"/>
                <a:gd name="connsiteX668" fmla="*/ 857678 w 4603109"/>
                <a:gd name="connsiteY668" fmla="*/ 924402 h 924402"/>
                <a:gd name="connsiteX669" fmla="*/ 819171 w 4603109"/>
                <a:gd name="connsiteY669" fmla="*/ 924402 h 924402"/>
                <a:gd name="connsiteX670" fmla="*/ 729909 w 4603109"/>
                <a:gd name="connsiteY670" fmla="*/ 924402 h 924402"/>
                <a:gd name="connsiteX671" fmla="*/ 691402 w 4603109"/>
                <a:gd name="connsiteY671" fmla="*/ 924402 h 924402"/>
                <a:gd name="connsiteX672" fmla="*/ 687927 w 4603109"/>
                <a:gd name="connsiteY672" fmla="*/ 924402 h 924402"/>
                <a:gd name="connsiteX673" fmla="*/ 560158 w 4603109"/>
                <a:gd name="connsiteY673" fmla="*/ 924402 h 924402"/>
                <a:gd name="connsiteX674" fmla="*/ 432894 w 4603109"/>
                <a:gd name="connsiteY674" fmla="*/ 924402 h 924402"/>
                <a:gd name="connsiteX675" fmla="*/ 305125 w 4603109"/>
                <a:gd name="connsiteY675" fmla="*/ 924402 h 924402"/>
                <a:gd name="connsiteX676" fmla="*/ 223202 w 4603109"/>
                <a:gd name="connsiteY676" fmla="*/ 877348 h 924402"/>
                <a:gd name="connsiteX677" fmla="*/ 10809 w 4603109"/>
                <a:gd name="connsiteY677" fmla="*/ 509257 h 924402"/>
                <a:gd name="connsiteX678" fmla="*/ 10809 w 4603109"/>
                <a:gd name="connsiteY678" fmla="*/ 415146 h 924402"/>
                <a:gd name="connsiteX679" fmla="*/ 223202 w 4603109"/>
                <a:gd name="connsiteY679" fmla="*/ 47054 h 924402"/>
                <a:gd name="connsiteX680" fmla="*/ 305125 w 4603109"/>
                <a:gd name="connsiteY680" fmla="*/ 0 h 924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</a:cxnLst>
              <a:rect l="l" t="t" r="r" b="b"/>
              <a:pathLst>
                <a:path w="4603109" h="924402">
                  <a:moveTo>
                    <a:pt x="305125" y="0"/>
                  </a:moveTo>
                  <a:lnTo>
                    <a:pt x="432894" y="0"/>
                  </a:lnTo>
                  <a:lnTo>
                    <a:pt x="445336" y="0"/>
                  </a:lnTo>
                  <a:cubicBezTo>
                    <a:pt x="485989" y="0"/>
                    <a:pt x="520835" y="0"/>
                    <a:pt x="550703" y="0"/>
                  </a:cubicBezTo>
                  <a:lnTo>
                    <a:pt x="560158" y="0"/>
                  </a:lnTo>
                  <a:lnTo>
                    <a:pt x="573105" y="0"/>
                  </a:lnTo>
                  <a:lnTo>
                    <a:pt x="626202" y="0"/>
                  </a:lnTo>
                  <a:cubicBezTo>
                    <a:pt x="646943" y="0"/>
                    <a:pt x="663537" y="0"/>
                    <a:pt x="676811" y="0"/>
                  </a:cubicBezTo>
                  <a:lnTo>
                    <a:pt x="678472" y="0"/>
                  </a:lnTo>
                  <a:lnTo>
                    <a:pt x="687927" y="0"/>
                  </a:lnTo>
                  <a:lnTo>
                    <a:pt x="691402" y="0"/>
                  </a:lnTo>
                  <a:lnTo>
                    <a:pt x="700371" y="0"/>
                  </a:lnTo>
                  <a:lnTo>
                    <a:pt x="707508" y="0"/>
                  </a:lnTo>
                  <a:cubicBezTo>
                    <a:pt x="729909" y="0"/>
                    <a:pt x="729909" y="0"/>
                    <a:pt x="729909" y="0"/>
                  </a:cubicBezTo>
                  <a:lnTo>
                    <a:pt x="753971" y="0"/>
                  </a:lnTo>
                  <a:lnTo>
                    <a:pt x="804580" y="0"/>
                  </a:lnTo>
                  <a:lnTo>
                    <a:pt x="805737" y="0"/>
                  </a:lnTo>
                  <a:lnTo>
                    <a:pt x="819171" y="0"/>
                  </a:lnTo>
                  <a:lnTo>
                    <a:pt x="828140" y="0"/>
                  </a:lnTo>
                  <a:lnTo>
                    <a:pt x="831615" y="0"/>
                  </a:lnTo>
                  <a:lnTo>
                    <a:pt x="835277" y="0"/>
                  </a:lnTo>
                  <a:lnTo>
                    <a:pt x="857678" y="0"/>
                  </a:lnTo>
                  <a:lnTo>
                    <a:pt x="864889" y="0"/>
                  </a:lnTo>
                  <a:lnTo>
                    <a:pt x="899900" y="0"/>
                  </a:lnTo>
                  <a:lnTo>
                    <a:pt x="909341" y="0"/>
                  </a:lnTo>
                  <a:lnTo>
                    <a:pt x="929965" y="0"/>
                  </a:lnTo>
                  <a:lnTo>
                    <a:pt x="933506" y="0"/>
                  </a:lnTo>
                  <a:lnTo>
                    <a:pt x="936982" y="0"/>
                  </a:lnTo>
                  <a:lnTo>
                    <a:pt x="959384" y="0"/>
                  </a:lnTo>
                  <a:lnTo>
                    <a:pt x="962542" y="0"/>
                  </a:lnTo>
                  <a:lnTo>
                    <a:pt x="984943" y="0"/>
                  </a:lnTo>
                  <a:lnTo>
                    <a:pt x="992658" y="0"/>
                  </a:lnTo>
                  <a:lnTo>
                    <a:pt x="1012059" y="0"/>
                  </a:lnTo>
                  <a:lnTo>
                    <a:pt x="1012480" y="0"/>
                  </a:lnTo>
                  <a:lnTo>
                    <a:pt x="1027669" y="0"/>
                  </a:lnTo>
                  <a:lnTo>
                    <a:pt x="1037110" y="0"/>
                  </a:lnTo>
                  <a:lnTo>
                    <a:pt x="1040112" y="0"/>
                  </a:lnTo>
                  <a:lnTo>
                    <a:pt x="1057734" y="0"/>
                  </a:lnTo>
                  <a:lnTo>
                    <a:pt x="1064751" y="0"/>
                  </a:lnTo>
                  <a:lnTo>
                    <a:pt x="1070177" y="0"/>
                  </a:lnTo>
                  <a:lnTo>
                    <a:pt x="1072436" y="0"/>
                  </a:lnTo>
                  <a:lnTo>
                    <a:pt x="1090311" y="0"/>
                  </a:lnTo>
                  <a:lnTo>
                    <a:pt x="1110718" y="0"/>
                  </a:lnTo>
                  <a:lnTo>
                    <a:pt x="1112712" y="0"/>
                  </a:lnTo>
                  <a:lnTo>
                    <a:pt x="1116187" y="0"/>
                  </a:lnTo>
                  <a:lnTo>
                    <a:pt x="1139828" y="0"/>
                  </a:lnTo>
                  <a:lnTo>
                    <a:pt x="1140249" y="0"/>
                  </a:lnTo>
                  <a:lnTo>
                    <a:pt x="1145480" y="0"/>
                  </a:lnTo>
                  <a:lnTo>
                    <a:pt x="1152270" y="0"/>
                  </a:lnTo>
                  <a:lnTo>
                    <a:pt x="1154934" y="0"/>
                  </a:lnTo>
                  <a:lnTo>
                    <a:pt x="1167881" y="0"/>
                  </a:lnTo>
                  <a:lnTo>
                    <a:pt x="1175544" y="0"/>
                  </a:lnTo>
                  <a:lnTo>
                    <a:pt x="1184998" y="0"/>
                  </a:lnTo>
                  <a:lnTo>
                    <a:pt x="1197946" y="0"/>
                  </a:lnTo>
                  <a:lnTo>
                    <a:pt x="1200205" y="0"/>
                  </a:lnTo>
                  <a:lnTo>
                    <a:pt x="1220978" y="0"/>
                  </a:lnTo>
                  <a:lnTo>
                    <a:pt x="1238487" y="0"/>
                  </a:lnTo>
                  <a:lnTo>
                    <a:pt x="1243956" y="0"/>
                  </a:lnTo>
                  <a:lnTo>
                    <a:pt x="1251042" y="0"/>
                  </a:lnTo>
                  <a:lnTo>
                    <a:pt x="1257637" y="0"/>
                  </a:lnTo>
                  <a:lnTo>
                    <a:pt x="1271587" y="0"/>
                  </a:lnTo>
                  <a:lnTo>
                    <a:pt x="1273249" y="0"/>
                  </a:lnTo>
                  <a:lnTo>
                    <a:pt x="1280039" y="0"/>
                  </a:lnTo>
                  <a:lnTo>
                    <a:pt x="1282703" y="0"/>
                  </a:lnTo>
                  <a:lnTo>
                    <a:pt x="1286178" y="0"/>
                  </a:lnTo>
                  <a:lnTo>
                    <a:pt x="1295146" y="0"/>
                  </a:lnTo>
                  <a:lnTo>
                    <a:pt x="1301651" y="0"/>
                  </a:lnTo>
                  <a:lnTo>
                    <a:pt x="1302284" y="0"/>
                  </a:lnTo>
                  <a:lnTo>
                    <a:pt x="1303313" y="0"/>
                  </a:lnTo>
                  <a:lnTo>
                    <a:pt x="1312767" y="0"/>
                  </a:lnTo>
                  <a:lnTo>
                    <a:pt x="1316242" y="0"/>
                  </a:lnTo>
                  <a:lnTo>
                    <a:pt x="1321886" y="0"/>
                  </a:lnTo>
                  <a:lnTo>
                    <a:pt x="1324685" y="0"/>
                  </a:lnTo>
                  <a:lnTo>
                    <a:pt x="1325211" y="0"/>
                  </a:lnTo>
                  <a:lnTo>
                    <a:pt x="1332348" y="0"/>
                  </a:lnTo>
                  <a:lnTo>
                    <a:pt x="1332714" y="0"/>
                  </a:lnTo>
                  <a:lnTo>
                    <a:pt x="1333135" y="0"/>
                  </a:lnTo>
                  <a:lnTo>
                    <a:pt x="1348747" y="0"/>
                  </a:lnTo>
                  <a:lnTo>
                    <a:pt x="1354749" y="0"/>
                  </a:lnTo>
                  <a:lnTo>
                    <a:pt x="1378811" y="0"/>
                  </a:lnTo>
                  <a:lnTo>
                    <a:pt x="1383745" y="0"/>
                  </a:lnTo>
                  <a:lnTo>
                    <a:pt x="1385406" y="0"/>
                  </a:lnTo>
                  <a:lnTo>
                    <a:pt x="1399356" y="0"/>
                  </a:lnTo>
                  <a:lnTo>
                    <a:pt x="1400513" y="0"/>
                  </a:lnTo>
                  <a:lnTo>
                    <a:pt x="1413947" y="0"/>
                  </a:lnTo>
                  <a:lnTo>
                    <a:pt x="1414442" y="0"/>
                  </a:lnTo>
                  <a:lnTo>
                    <a:pt x="1422915" y="0"/>
                  </a:lnTo>
                  <a:lnTo>
                    <a:pt x="1426390" y="0"/>
                  </a:lnTo>
                  <a:lnTo>
                    <a:pt x="1429420" y="0"/>
                  </a:lnTo>
                  <a:lnTo>
                    <a:pt x="1430053" y="0"/>
                  </a:lnTo>
                  <a:lnTo>
                    <a:pt x="1430206" y="0"/>
                  </a:lnTo>
                  <a:lnTo>
                    <a:pt x="1430577" y="0"/>
                  </a:lnTo>
                  <a:lnTo>
                    <a:pt x="1436843" y="0"/>
                  </a:lnTo>
                  <a:lnTo>
                    <a:pt x="1444011" y="0"/>
                  </a:lnTo>
                  <a:lnTo>
                    <a:pt x="1449655" y="0"/>
                  </a:lnTo>
                  <a:lnTo>
                    <a:pt x="1452454" y="0"/>
                  </a:lnTo>
                  <a:lnTo>
                    <a:pt x="1452980" y="0"/>
                  </a:lnTo>
                  <a:lnTo>
                    <a:pt x="1456455" y="0"/>
                  </a:lnTo>
                  <a:lnTo>
                    <a:pt x="1459664" y="0"/>
                  </a:lnTo>
                  <a:lnTo>
                    <a:pt x="1460117" y="0"/>
                  </a:lnTo>
                  <a:lnTo>
                    <a:pt x="1460483" y="0"/>
                  </a:lnTo>
                  <a:lnTo>
                    <a:pt x="1460904" y="0"/>
                  </a:lnTo>
                  <a:lnTo>
                    <a:pt x="1472926" y="0"/>
                  </a:lnTo>
                  <a:lnTo>
                    <a:pt x="1482518" y="0"/>
                  </a:lnTo>
                  <a:lnTo>
                    <a:pt x="1489729" y="0"/>
                  </a:lnTo>
                  <a:lnTo>
                    <a:pt x="1504116" y="0"/>
                  </a:lnTo>
                  <a:lnTo>
                    <a:pt x="1511514" y="0"/>
                  </a:lnTo>
                  <a:lnTo>
                    <a:pt x="1524740" y="0"/>
                  </a:lnTo>
                  <a:lnTo>
                    <a:pt x="1528282" y="0"/>
                  </a:lnTo>
                  <a:lnTo>
                    <a:pt x="1531757" y="0"/>
                  </a:lnTo>
                  <a:lnTo>
                    <a:pt x="1534181" y="0"/>
                  </a:lnTo>
                  <a:lnTo>
                    <a:pt x="1542211" y="0"/>
                  </a:lnTo>
                  <a:lnTo>
                    <a:pt x="1554159" y="0"/>
                  </a:lnTo>
                  <a:lnTo>
                    <a:pt x="1557318" y="0"/>
                  </a:lnTo>
                  <a:lnTo>
                    <a:pt x="1557975" y="0"/>
                  </a:lnTo>
                  <a:lnTo>
                    <a:pt x="1558346" y="0"/>
                  </a:lnTo>
                  <a:lnTo>
                    <a:pt x="1561822" y="0"/>
                  </a:lnTo>
                  <a:lnTo>
                    <a:pt x="1564612" y="0"/>
                  </a:lnTo>
                  <a:lnTo>
                    <a:pt x="1566857" y="0"/>
                  </a:lnTo>
                  <a:lnTo>
                    <a:pt x="1576919" y="0"/>
                  </a:lnTo>
                  <a:lnTo>
                    <a:pt x="1579719" y="0"/>
                  </a:lnTo>
                  <a:lnTo>
                    <a:pt x="1584224" y="0"/>
                  </a:lnTo>
                  <a:lnTo>
                    <a:pt x="1587382" y="0"/>
                  </a:lnTo>
                  <a:lnTo>
                    <a:pt x="1587433" y="0"/>
                  </a:lnTo>
                  <a:lnTo>
                    <a:pt x="1600695" y="0"/>
                  </a:lnTo>
                  <a:lnTo>
                    <a:pt x="1606834" y="0"/>
                  </a:lnTo>
                  <a:lnTo>
                    <a:pt x="1607256" y="0"/>
                  </a:lnTo>
                  <a:lnTo>
                    <a:pt x="1608325" y="0"/>
                  </a:lnTo>
                  <a:lnTo>
                    <a:pt x="1609783" y="0"/>
                  </a:lnTo>
                  <a:lnTo>
                    <a:pt x="1617498" y="0"/>
                  </a:lnTo>
                  <a:lnTo>
                    <a:pt x="1631885" y="0"/>
                  </a:lnTo>
                  <a:lnTo>
                    <a:pt x="1636899" y="0"/>
                  </a:lnTo>
                  <a:lnTo>
                    <a:pt x="1637320" y="0"/>
                  </a:lnTo>
                  <a:lnTo>
                    <a:pt x="1637445" y="0"/>
                  </a:lnTo>
                  <a:lnTo>
                    <a:pt x="1652509" y="0"/>
                  </a:lnTo>
                  <a:lnTo>
                    <a:pt x="1659526" y="0"/>
                  </a:lnTo>
                  <a:lnTo>
                    <a:pt x="1661950" y="0"/>
                  </a:lnTo>
                  <a:lnTo>
                    <a:pt x="1664952" y="0"/>
                  </a:lnTo>
                  <a:lnTo>
                    <a:pt x="1667212" y="0"/>
                  </a:lnTo>
                  <a:lnTo>
                    <a:pt x="1685087" y="0"/>
                  </a:lnTo>
                  <a:lnTo>
                    <a:pt x="1689591" y="0"/>
                  </a:lnTo>
                  <a:lnTo>
                    <a:pt x="1694626" y="0"/>
                  </a:lnTo>
                  <a:lnTo>
                    <a:pt x="1697276" y="0"/>
                  </a:lnTo>
                  <a:lnTo>
                    <a:pt x="1698000" y="0"/>
                  </a:lnTo>
                  <a:lnTo>
                    <a:pt x="1704688" y="0"/>
                  </a:lnTo>
                  <a:lnTo>
                    <a:pt x="1707488" y="0"/>
                  </a:lnTo>
                  <a:lnTo>
                    <a:pt x="1710963" y="0"/>
                  </a:lnTo>
                  <a:lnTo>
                    <a:pt x="1715151" y="0"/>
                  </a:lnTo>
                  <a:lnTo>
                    <a:pt x="1721928" y="0"/>
                  </a:lnTo>
                  <a:lnTo>
                    <a:pt x="1734603" y="0"/>
                  </a:lnTo>
                  <a:lnTo>
                    <a:pt x="1735025" y="0"/>
                  </a:lnTo>
                  <a:lnTo>
                    <a:pt x="1735558" y="0"/>
                  </a:lnTo>
                  <a:lnTo>
                    <a:pt x="1736094" y="0"/>
                  </a:lnTo>
                  <a:lnTo>
                    <a:pt x="1737552" y="0"/>
                  </a:lnTo>
                  <a:lnTo>
                    <a:pt x="1741027" y="0"/>
                  </a:lnTo>
                  <a:lnTo>
                    <a:pt x="1747046" y="0"/>
                  </a:lnTo>
                  <a:lnTo>
                    <a:pt x="1748537" y="0"/>
                  </a:lnTo>
                  <a:lnTo>
                    <a:pt x="1753052" y="0"/>
                  </a:lnTo>
                  <a:lnTo>
                    <a:pt x="1757499" y="0"/>
                  </a:lnTo>
                  <a:lnTo>
                    <a:pt x="1764668" y="0"/>
                  </a:lnTo>
                  <a:lnTo>
                    <a:pt x="1765089" y="0"/>
                  </a:lnTo>
                  <a:lnTo>
                    <a:pt x="1765214" y="0"/>
                  </a:lnTo>
                  <a:lnTo>
                    <a:pt x="1770320" y="0"/>
                  </a:lnTo>
                  <a:lnTo>
                    <a:pt x="1777110" y="0"/>
                  </a:lnTo>
                  <a:lnTo>
                    <a:pt x="1779774" y="0"/>
                  </a:lnTo>
                  <a:lnTo>
                    <a:pt x="1792721" y="0"/>
                  </a:lnTo>
                  <a:lnTo>
                    <a:pt x="1794981" y="0"/>
                  </a:lnTo>
                  <a:lnTo>
                    <a:pt x="1825045" y="0"/>
                  </a:lnTo>
                  <a:lnTo>
                    <a:pt x="1825769" y="0"/>
                  </a:lnTo>
                  <a:lnTo>
                    <a:pt x="1838732" y="0"/>
                  </a:lnTo>
                  <a:lnTo>
                    <a:pt x="1845818" y="0"/>
                  </a:lnTo>
                  <a:lnTo>
                    <a:pt x="1849697" y="0"/>
                  </a:lnTo>
                  <a:lnTo>
                    <a:pt x="1852412" y="0"/>
                  </a:lnTo>
                  <a:lnTo>
                    <a:pt x="1853903" y="0"/>
                  </a:lnTo>
                  <a:lnTo>
                    <a:pt x="1863327" y="0"/>
                  </a:lnTo>
                  <a:lnTo>
                    <a:pt x="1868796" y="0"/>
                  </a:lnTo>
                  <a:lnTo>
                    <a:pt x="1874815" y="0"/>
                  </a:lnTo>
                  <a:lnTo>
                    <a:pt x="1876306" y="0"/>
                  </a:lnTo>
                  <a:lnTo>
                    <a:pt x="1880821" y="0"/>
                  </a:lnTo>
                  <a:lnTo>
                    <a:pt x="1882477" y="0"/>
                  </a:lnTo>
                  <a:lnTo>
                    <a:pt x="1883936" y="0"/>
                  </a:lnTo>
                  <a:lnTo>
                    <a:pt x="1885268" y="0"/>
                  </a:lnTo>
                  <a:lnTo>
                    <a:pt x="1896427" y="0"/>
                  </a:lnTo>
                  <a:lnTo>
                    <a:pt x="1898089" y="0"/>
                  </a:lnTo>
                  <a:lnTo>
                    <a:pt x="1904879" y="0"/>
                  </a:lnTo>
                  <a:lnTo>
                    <a:pt x="1907543" y="0"/>
                  </a:lnTo>
                  <a:lnTo>
                    <a:pt x="1911018" y="0"/>
                  </a:lnTo>
                  <a:lnTo>
                    <a:pt x="1919986" y="0"/>
                  </a:lnTo>
                  <a:lnTo>
                    <a:pt x="1927124" y="0"/>
                  </a:lnTo>
                  <a:lnTo>
                    <a:pt x="1927489" y="0"/>
                  </a:lnTo>
                  <a:lnTo>
                    <a:pt x="1927911" y="0"/>
                  </a:lnTo>
                  <a:lnTo>
                    <a:pt x="1929402" y="0"/>
                  </a:lnTo>
                  <a:lnTo>
                    <a:pt x="1946726" y="0"/>
                  </a:lnTo>
                  <a:lnTo>
                    <a:pt x="1949525" y="0"/>
                  </a:lnTo>
                  <a:lnTo>
                    <a:pt x="1957554" y="0"/>
                  </a:lnTo>
                  <a:lnTo>
                    <a:pt x="1957975" y="0"/>
                  </a:lnTo>
                  <a:lnTo>
                    <a:pt x="1973587" y="0"/>
                  </a:lnTo>
                  <a:lnTo>
                    <a:pt x="1978520" y="0"/>
                  </a:lnTo>
                  <a:lnTo>
                    <a:pt x="1980012" y="0"/>
                  </a:lnTo>
                  <a:lnTo>
                    <a:pt x="1980181" y="0"/>
                  </a:lnTo>
                  <a:lnTo>
                    <a:pt x="1981672" y="0"/>
                  </a:lnTo>
                  <a:lnTo>
                    <a:pt x="2008585" y="0"/>
                  </a:lnTo>
                  <a:lnTo>
                    <a:pt x="2009218" y="0"/>
                  </a:lnTo>
                  <a:lnTo>
                    <a:pt x="2010246" y="0"/>
                  </a:lnTo>
                  <a:lnTo>
                    <a:pt x="2010709" y="0"/>
                  </a:lnTo>
                  <a:lnTo>
                    <a:pt x="2011705" y="0"/>
                  </a:lnTo>
                  <a:lnTo>
                    <a:pt x="2024147" y="0"/>
                  </a:lnTo>
                  <a:lnTo>
                    <a:pt x="2024196" y="0"/>
                  </a:lnTo>
                  <a:lnTo>
                    <a:pt x="2024981" y="0"/>
                  </a:lnTo>
                  <a:lnTo>
                    <a:pt x="2025353" y="0"/>
                  </a:lnTo>
                  <a:lnTo>
                    <a:pt x="2026473" y="0"/>
                  </a:lnTo>
                  <a:lnTo>
                    <a:pt x="2031619" y="0"/>
                  </a:lnTo>
                  <a:lnTo>
                    <a:pt x="2033110" y="0"/>
                  </a:lnTo>
                  <a:lnTo>
                    <a:pt x="2038787" y="0"/>
                  </a:lnTo>
                  <a:lnTo>
                    <a:pt x="2039282" y="0"/>
                  </a:lnTo>
                  <a:lnTo>
                    <a:pt x="2047755" y="0"/>
                  </a:lnTo>
                  <a:lnTo>
                    <a:pt x="2051230" y="0"/>
                  </a:lnTo>
                  <a:lnTo>
                    <a:pt x="2054893" y="0"/>
                  </a:lnTo>
                  <a:lnTo>
                    <a:pt x="2055046" y="0"/>
                  </a:lnTo>
                  <a:lnTo>
                    <a:pt x="2055258" y="0"/>
                  </a:lnTo>
                  <a:lnTo>
                    <a:pt x="2055680" y="0"/>
                  </a:lnTo>
                  <a:lnTo>
                    <a:pt x="2057171" y="0"/>
                  </a:lnTo>
                  <a:lnTo>
                    <a:pt x="2061683" y="0"/>
                  </a:lnTo>
                  <a:lnTo>
                    <a:pt x="2067702" y="0"/>
                  </a:lnTo>
                  <a:lnTo>
                    <a:pt x="2074495" y="0"/>
                  </a:lnTo>
                  <a:lnTo>
                    <a:pt x="2077294" y="0"/>
                  </a:lnTo>
                  <a:lnTo>
                    <a:pt x="2084504" y="0"/>
                  </a:lnTo>
                  <a:lnTo>
                    <a:pt x="2085323" y="0"/>
                  </a:lnTo>
                  <a:lnTo>
                    <a:pt x="2085744" y="0"/>
                  </a:lnTo>
                  <a:lnTo>
                    <a:pt x="2097766" y="0"/>
                  </a:lnTo>
                  <a:lnTo>
                    <a:pt x="2106289" y="0"/>
                  </a:lnTo>
                  <a:lnTo>
                    <a:pt x="2107781" y="0"/>
                  </a:lnTo>
                  <a:lnTo>
                    <a:pt x="2128956" y="0"/>
                  </a:lnTo>
                  <a:lnTo>
                    <a:pt x="2129514" y="0"/>
                  </a:lnTo>
                  <a:lnTo>
                    <a:pt x="2136354" y="0"/>
                  </a:lnTo>
                  <a:lnTo>
                    <a:pt x="2136987" y="0"/>
                  </a:lnTo>
                  <a:lnTo>
                    <a:pt x="2138478" y="0"/>
                  </a:lnTo>
                  <a:lnTo>
                    <a:pt x="2151916" y="0"/>
                  </a:lnTo>
                  <a:lnTo>
                    <a:pt x="2152750" y="0"/>
                  </a:lnTo>
                  <a:lnTo>
                    <a:pt x="2153122" y="0"/>
                  </a:lnTo>
                  <a:lnTo>
                    <a:pt x="2154242" y="0"/>
                  </a:lnTo>
                  <a:lnTo>
                    <a:pt x="2156597" y="0"/>
                  </a:lnTo>
                  <a:lnTo>
                    <a:pt x="2159388" y="0"/>
                  </a:lnTo>
                  <a:lnTo>
                    <a:pt x="2160879" y="0"/>
                  </a:lnTo>
                  <a:lnTo>
                    <a:pt x="2161633" y="0"/>
                  </a:lnTo>
                  <a:lnTo>
                    <a:pt x="2167051" y="0"/>
                  </a:lnTo>
                  <a:lnTo>
                    <a:pt x="2178999" y="0"/>
                  </a:lnTo>
                  <a:lnTo>
                    <a:pt x="2182158" y="0"/>
                  </a:lnTo>
                  <a:lnTo>
                    <a:pt x="2182815" y="0"/>
                  </a:lnTo>
                  <a:lnTo>
                    <a:pt x="2188666" y="0"/>
                  </a:lnTo>
                  <a:lnTo>
                    <a:pt x="2189452" y="0"/>
                  </a:lnTo>
                  <a:lnTo>
                    <a:pt x="2191697" y="0"/>
                  </a:lnTo>
                  <a:lnTo>
                    <a:pt x="2195471" y="0"/>
                  </a:lnTo>
                  <a:lnTo>
                    <a:pt x="2201759" y="0"/>
                  </a:lnTo>
                  <a:lnTo>
                    <a:pt x="2203100" y="0"/>
                  </a:lnTo>
                  <a:lnTo>
                    <a:pt x="2204559" y="0"/>
                  </a:lnTo>
                  <a:lnTo>
                    <a:pt x="2204591" y="0"/>
                  </a:lnTo>
                  <a:lnTo>
                    <a:pt x="2212273" y="0"/>
                  </a:lnTo>
                  <a:lnTo>
                    <a:pt x="2225535" y="0"/>
                  </a:lnTo>
                  <a:lnTo>
                    <a:pt x="2231674" y="0"/>
                  </a:lnTo>
                  <a:lnTo>
                    <a:pt x="2232096" y="0"/>
                  </a:lnTo>
                  <a:lnTo>
                    <a:pt x="2232220" y="0"/>
                  </a:lnTo>
                  <a:lnTo>
                    <a:pt x="2233118" y="0"/>
                  </a:lnTo>
                  <a:lnTo>
                    <a:pt x="2233165" y="0"/>
                  </a:lnTo>
                  <a:lnTo>
                    <a:pt x="2256725" y="0"/>
                  </a:lnTo>
                  <a:lnTo>
                    <a:pt x="2257283" y="0"/>
                  </a:lnTo>
                  <a:lnTo>
                    <a:pt x="2262285" y="0"/>
                  </a:lnTo>
                  <a:lnTo>
                    <a:pt x="2284366" y="0"/>
                  </a:lnTo>
                  <a:lnTo>
                    <a:pt x="2289402" y="0"/>
                  </a:lnTo>
                  <a:lnTo>
                    <a:pt x="2292052" y="0"/>
                  </a:lnTo>
                  <a:lnTo>
                    <a:pt x="2299271" y="0"/>
                  </a:lnTo>
                  <a:lnTo>
                    <a:pt x="2308721" y="0"/>
                  </a:lnTo>
                  <a:lnTo>
                    <a:pt x="2309927" y="0"/>
                  </a:lnTo>
                  <a:lnTo>
                    <a:pt x="2316435" y="0"/>
                  </a:lnTo>
                  <a:lnTo>
                    <a:pt x="2316703" y="0"/>
                  </a:lnTo>
                  <a:lnTo>
                    <a:pt x="2319466" y="0"/>
                  </a:lnTo>
                  <a:lnTo>
                    <a:pt x="2322840" y="0"/>
                  </a:lnTo>
                  <a:lnTo>
                    <a:pt x="2329528" y="0"/>
                  </a:lnTo>
                  <a:lnTo>
                    <a:pt x="2330869" y="0"/>
                  </a:lnTo>
                  <a:lnTo>
                    <a:pt x="2332328" y="0"/>
                  </a:lnTo>
                  <a:lnTo>
                    <a:pt x="2332360" y="0"/>
                  </a:lnTo>
                  <a:lnTo>
                    <a:pt x="2335803" y="0"/>
                  </a:lnTo>
                  <a:lnTo>
                    <a:pt x="2343312" y="0"/>
                  </a:lnTo>
                  <a:lnTo>
                    <a:pt x="2344804" y="0"/>
                  </a:lnTo>
                  <a:lnTo>
                    <a:pt x="2346768" y="0"/>
                  </a:lnTo>
                  <a:lnTo>
                    <a:pt x="2347827" y="0"/>
                  </a:lnTo>
                  <a:lnTo>
                    <a:pt x="2352274" y="0"/>
                  </a:lnTo>
                  <a:lnTo>
                    <a:pt x="2359443" y="0"/>
                  </a:lnTo>
                  <a:lnTo>
                    <a:pt x="2359865" y="0"/>
                  </a:lnTo>
                  <a:lnTo>
                    <a:pt x="2359989" y="0"/>
                  </a:lnTo>
                  <a:lnTo>
                    <a:pt x="2360887" y="0"/>
                  </a:lnTo>
                  <a:lnTo>
                    <a:pt x="2360934" y="0"/>
                  </a:lnTo>
                  <a:lnTo>
                    <a:pt x="2371886" y="0"/>
                  </a:lnTo>
                  <a:lnTo>
                    <a:pt x="2373377" y="0"/>
                  </a:lnTo>
                  <a:lnTo>
                    <a:pt x="2377892" y="0"/>
                  </a:lnTo>
                  <a:cubicBezTo>
                    <a:pt x="2382339" y="0"/>
                    <a:pt x="2382339" y="0"/>
                    <a:pt x="2382339" y="0"/>
                  </a:cubicBezTo>
                  <a:lnTo>
                    <a:pt x="2390054" y="0"/>
                  </a:lnTo>
                  <a:lnTo>
                    <a:pt x="2419821" y="0"/>
                  </a:lnTo>
                  <a:lnTo>
                    <a:pt x="2427040" y="0"/>
                  </a:lnTo>
                  <a:lnTo>
                    <a:pt x="2436490" y="0"/>
                  </a:lnTo>
                  <a:lnTo>
                    <a:pt x="2444472" y="0"/>
                  </a:lnTo>
                  <a:lnTo>
                    <a:pt x="2448678" y="0"/>
                  </a:lnTo>
                  <a:lnTo>
                    <a:pt x="2450171" y="0"/>
                  </a:lnTo>
                  <a:lnTo>
                    <a:pt x="2450609" y="0"/>
                  </a:lnTo>
                  <a:lnTo>
                    <a:pt x="2463572" y="0"/>
                  </a:lnTo>
                  <a:lnTo>
                    <a:pt x="2471081" y="0"/>
                  </a:lnTo>
                  <a:lnTo>
                    <a:pt x="2472573" y="0"/>
                  </a:lnTo>
                  <a:lnTo>
                    <a:pt x="2474537" y="0"/>
                  </a:lnTo>
                  <a:lnTo>
                    <a:pt x="2475596" y="0"/>
                  </a:lnTo>
                  <a:lnTo>
                    <a:pt x="2477252" y="0"/>
                  </a:lnTo>
                  <a:lnTo>
                    <a:pt x="2478712" y="0"/>
                  </a:lnTo>
                  <a:lnTo>
                    <a:pt x="2478743" y="0"/>
                  </a:lnTo>
                  <a:lnTo>
                    <a:pt x="2480043" y="0"/>
                  </a:lnTo>
                  <a:lnTo>
                    <a:pt x="2499655" y="0"/>
                  </a:lnTo>
                  <a:lnTo>
                    <a:pt x="2501146" y="0"/>
                  </a:lnTo>
                  <a:lnTo>
                    <a:pt x="2505661" y="0"/>
                  </a:lnTo>
                  <a:lnTo>
                    <a:pt x="2508776" y="0"/>
                  </a:lnTo>
                  <a:lnTo>
                    <a:pt x="2510108" y="0"/>
                  </a:lnTo>
                  <a:lnTo>
                    <a:pt x="2524178" y="0"/>
                  </a:lnTo>
                  <a:lnTo>
                    <a:pt x="2525248" y="0"/>
                  </a:lnTo>
                  <a:lnTo>
                    <a:pt x="2525669" y="0"/>
                  </a:lnTo>
                  <a:lnTo>
                    <a:pt x="2552329" y="0"/>
                  </a:lnTo>
                  <a:lnTo>
                    <a:pt x="2552751" y="0"/>
                  </a:lnTo>
                  <a:lnTo>
                    <a:pt x="2554242" y="0"/>
                  </a:lnTo>
                  <a:lnTo>
                    <a:pt x="2574787" y="0"/>
                  </a:lnTo>
                  <a:lnTo>
                    <a:pt x="2576279" y="0"/>
                  </a:lnTo>
                  <a:lnTo>
                    <a:pt x="2576447" y="0"/>
                  </a:lnTo>
                  <a:lnTo>
                    <a:pt x="2577940" y="0"/>
                  </a:lnTo>
                  <a:lnTo>
                    <a:pt x="2603360" y="0"/>
                  </a:lnTo>
                  <a:lnTo>
                    <a:pt x="2604852" y="0"/>
                  </a:lnTo>
                  <a:lnTo>
                    <a:pt x="2605021" y="0"/>
                  </a:lnTo>
                  <a:lnTo>
                    <a:pt x="2605484" y="0"/>
                  </a:lnTo>
                  <a:lnTo>
                    <a:pt x="2606481" y="0"/>
                  </a:lnTo>
                  <a:lnTo>
                    <a:pt x="2606512" y="0"/>
                  </a:lnTo>
                  <a:lnTo>
                    <a:pt x="2606976" y="0"/>
                  </a:lnTo>
                  <a:lnTo>
                    <a:pt x="2618923" y="0"/>
                  </a:lnTo>
                  <a:lnTo>
                    <a:pt x="2621248" y="0"/>
                  </a:lnTo>
                  <a:lnTo>
                    <a:pt x="2622740" y="0"/>
                  </a:lnTo>
                  <a:lnTo>
                    <a:pt x="2627885" y="0"/>
                  </a:lnTo>
                  <a:lnTo>
                    <a:pt x="2629377" y="0"/>
                  </a:lnTo>
                  <a:lnTo>
                    <a:pt x="2634058" y="0"/>
                  </a:lnTo>
                  <a:lnTo>
                    <a:pt x="2635549" y="0"/>
                  </a:lnTo>
                  <a:lnTo>
                    <a:pt x="2636545" y="0"/>
                  </a:lnTo>
                  <a:lnTo>
                    <a:pt x="2648987" y="0"/>
                  </a:lnTo>
                  <a:lnTo>
                    <a:pt x="2649821" y="0"/>
                  </a:lnTo>
                  <a:lnTo>
                    <a:pt x="2651313" y="0"/>
                  </a:lnTo>
                  <a:lnTo>
                    <a:pt x="2651947" y="0"/>
                  </a:lnTo>
                  <a:lnTo>
                    <a:pt x="2653017" y="0"/>
                  </a:lnTo>
                  <a:lnTo>
                    <a:pt x="2653438" y="0"/>
                  </a:lnTo>
                  <a:lnTo>
                    <a:pt x="2656459" y="0"/>
                  </a:lnTo>
                  <a:lnTo>
                    <a:pt x="2657950" y="0"/>
                  </a:lnTo>
                  <a:lnTo>
                    <a:pt x="2665460" y="0"/>
                  </a:lnTo>
                  <a:lnTo>
                    <a:pt x="2680098" y="0"/>
                  </a:lnTo>
                  <a:lnTo>
                    <a:pt x="2680520" y="0"/>
                  </a:lnTo>
                  <a:lnTo>
                    <a:pt x="2682011" y="0"/>
                  </a:lnTo>
                  <a:lnTo>
                    <a:pt x="2692542" y="0"/>
                  </a:lnTo>
                  <a:lnTo>
                    <a:pt x="2702556" y="0"/>
                  </a:lnTo>
                  <a:lnTo>
                    <a:pt x="2704048" y="0"/>
                  </a:lnTo>
                  <a:lnTo>
                    <a:pt x="2724289" y="0"/>
                  </a:lnTo>
                  <a:lnTo>
                    <a:pt x="2731129" y="0"/>
                  </a:lnTo>
                  <a:lnTo>
                    <a:pt x="2732621" y="0"/>
                  </a:lnTo>
                  <a:lnTo>
                    <a:pt x="2733253" y="0"/>
                  </a:lnTo>
                  <a:lnTo>
                    <a:pt x="2734745" y="0"/>
                  </a:lnTo>
                  <a:lnTo>
                    <a:pt x="2746692" y="0"/>
                  </a:lnTo>
                  <a:lnTo>
                    <a:pt x="2749017" y="0"/>
                  </a:lnTo>
                  <a:lnTo>
                    <a:pt x="2750509" y="0"/>
                  </a:lnTo>
                  <a:lnTo>
                    <a:pt x="2754354" y="0"/>
                  </a:lnTo>
                  <a:lnTo>
                    <a:pt x="2755654" y="0"/>
                  </a:lnTo>
                  <a:lnTo>
                    <a:pt x="2757146" y="0"/>
                  </a:lnTo>
                  <a:lnTo>
                    <a:pt x="2761827" y="0"/>
                  </a:lnTo>
                  <a:lnTo>
                    <a:pt x="2763318" y="0"/>
                  </a:lnTo>
                  <a:lnTo>
                    <a:pt x="2776756" y="0"/>
                  </a:lnTo>
                  <a:lnTo>
                    <a:pt x="2777590" y="0"/>
                  </a:lnTo>
                  <a:lnTo>
                    <a:pt x="2779082" y="0"/>
                  </a:lnTo>
                  <a:lnTo>
                    <a:pt x="2783442" y="0"/>
                  </a:lnTo>
                  <a:lnTo>
                    <a:pt x="2784228" y="0"/>
                  </a:lnTo>
                  <a:lnTo>
                    <a:pt x="2785719" y="0"/>
                  </a:lnTo>
                  <a:lnTo>
                    <a:pt x="2786473" y="0"/>
                  </a:lnTo>
                  <a:lnTo>
                    <a:pt x="2793229" y="0"/>
                  </a:lnTo>
                  <a:lnTo>
                    <a:pt x="2799367" y="0"/>
                  </a:lnTo>
                  <a:lnTo>
                    <a:pt x="2813506" y="0"/>
                  </a:lnTo>
                  <a:lnTo>
                    <a:pt x="2820311" y="0"/>
                  </a:lnTo>
                  <a:lnTo>
                    <a:pt x="2827893" y="0"/>
                  </a:lnTo>
                  <a:lnTo>
                    <a:pt x="2827940" y="0"/>
                  </a:lnTo>
                  <a:lnTo>
                    <a:pt x="2829431" y="0"/>
                  </a:lnTo>
                  <a:lnTo>
                    <a:pt x="2829978" y="0"/>
                  </a:lnTo>
                  <a:lnTo>
                    <a:pt x="2852058" y="0"/>
                  </a:lnTo>
                  <a:lnTo>
                    <a:pt x="2857060" y="0"/>
                  </a:lnTo>
                  <a:lnTo>
                    <a:pt x="2857958" y="0"/>
                  </a:lnTo>
                  <a:lnTo>
                    <a:pt x="2871601" y="0"/>
                  </a:lnTo>
                  <a:lnTo>
                    <a:pt x="2882123" y="0"/>
                  </a:lnTo>
                  <a:lnTo>
                    <a:pt x="2894046" y="0"/>
                  </a:lnTo>
                  <a:lnTo>
                    <a:pt x="2903496" y="0"/>
                  </a:lnTo>
                  <a:lnTo>
                    <a:pt x="2911211" y="0"/>
                  </a:lnTo>
                  <a:lnTo>
                    <a:pt x="2914242" y="0"/>
                  </a:lnTo>
                  <a:lnTo>
                    <a:pt x="2914461" y="0"/>
                  </a:lnTo>
                  <a:lnTo>
                    <a:pt x="2924111" y="0"/>
                  </a:lnTo>
                  <a:lnTo>
                    <a:pt x="2927136" y="0"/>
                  </a:lnTo>
                  <a:lnTo>
                    <a:pt x="2933561" y="0"/>
                  </a:lnTo>
                  <a:lnTo>
                    <a:pt x="2939580" y="0"/>
                  </a:lnTo>
                  <a:lnTo>
                    <a:pt x="2941275" y="0"/>
                  </a:lnTo>
                  <a:lnTo>
                    <a:pt x="2941543" y="0"/>
                  </a:lnTo>
                  <a:lnTo>
                    <a:pt x="2945586" y="0"/>
                  </a:lnTo>
                  <a:lnTo>
                    <a:pt x="2950032" y="0"/>
                  </a:lnTo>
                  <a:lnTo>
                    <a:pt x="2955662" y="0"/>
                  </a:lnTo>
                  <a:lnTo>
                    <a:pt x="2955709" y="0"/>
                  </a:lnTo>
                  <a:lnTo>
                    <a:pt x="2957200" y="0"/>
                  </a:lnTo>
                  <a:lnTo>
                    <a:pt x="2957747" y="0"/>
                  </a:lnTo>
                  <a:lnTo>
                    <a:pt x="2968152" y="0"/>
                  </a:lnTo>
                  <a:lnTo>
                    <a:pt x="2969644" y="0"/>
                  </a:lnTo>
                  <a:lnTo>
                    <a:pt x="2972667" y="0"/>
                  </a:lnTo>
                  <a:lnTo>
                    <a:pt x="2977114" y="0"/>
                  </a:lnTo>
                  <a:lnTo>
                    <a:pt x="2984829" y="0"/>
                  </a:lnTo>
                  <a:lnTo>
                    <a:pt x="2985727" y="0"/>
                  </a:lnTo>
                  <a:lnTo>
                    <a:pt x="2999370" y="0"/>
                  </a:lnTo>
                  <a:lnTo>
                    <a:pt x="3021815" y="0"/>
                  </a:lnTo>
                  <a:lnTo>
                    <a:pt x="3031265" y="0"/>
                  </a:lnTo>
                  <a:lnTo>
                    <a:pt x="3042230" y="0"/>
                  </a:lnTo>
                  <a:lnTo>
                    <a:pt x="3044946" y="0"/>
                  </a:lnTo>
                  <a:lnTo>
                    <a:pt x="3051880" y="0"/>
                  </a:lnTo>
                  <a:lnTo>
                    <a:pt x="3061330" y="0"/>
                  </a:lnTo>
                  <a:lnTo>
                    <a:pt x="3067349" y="0"/>
                  </a:lnTo>
                  <a:lnTo>
                    <a:pt x="3069312" y="0"/>
                  </a:lnTo>
                  <a:lnTo>
                    <a:pt x="3073355" y="0"/>
                  </a:lnTo>
                  <a:lnTo>
                    <a:pt x="3073518" y="0"/>
                  </a:lnTo>
                  <a:lnTo>
                    <a:pt x="3075011" y="0"/>
                  </a:lnTo>
                  <a:lnTo>
                    <a:pt x="3077801" y="0"/>
                  </a:lnTo>
                  <a:lnTo>
                    <a:pt x="3095921" y="0"/>
                  </a:lnTo>
                  <a:lnTo>
                    <a:pt x="3097413" y="0"/>
                  </a:lnTo>
                  <a:lnTo>
                    <a:pt x="3100436" y="0"/>
                  </a:lnTo>
                  <a:lnTo>
                    <a:pt x="3103552" y="0"/>
                  </a:lnTo>
                  <a:lnTo>
                    <a:pt x="3104883" y="0"/>
                  </a:lnTo>
                  <a:lnTo>
                    <a:pt x="3120023" y="0"/>
                  </a:lnTo>
                  <a:lnTo>
                    <a:pt x="3120445" y="0"/>
                  </a:lnTo>
                  <a:lnTo>
                    <a:pt x="3149018" y="0"/>
                  </a:lnTo>
                  <a:lnTo>
                    <a:pt x="3150088" y="0"/>
                  </a:lnTo>
                  <a:lnTo>
                    <a:pt x="3150509" y="0"/>
                  </a:lnTo>
                  <a:lnTo>
                    <a:pt x="3171054" y="0"/>
                  </a:lnTo>
                  <a:lnTo>
                    <a:pt x="3172715" y="0"/>
                  </a:lnTo>
                  <a:lnTo>
                    <a:pt x="3199627" y="0"/>
                  </a:lnTo>
                  <a:lnTo>
                    <a:pt x="3201119" y="0"/>
                  </a:lnTo>
                  <a:lnTo>
                    <a:pt x="3201287" y="0"/>
                  </a:lnTo>
                  <a:lnTo>
                    <a:pt x="3201751" y="0"/>
                  </a:lnTo>
                  <a:lnTo>
                    <a:pt x="3202780" y="0"/>
                  </a:lnTo>
                  <a:lnTo>
                    <a:pt x="3217515" y="0"/>
                  </a:lnTo>
                  <a:lnTo>
                    <a:pt x="3224152" y="0"/>
                  </a:lnTo>
                  <a:lnTo>
                    <a:pt x="3230324" y="0"/>
                  </a:lnTo>
                  <a:lnTo>
                    <a:pt x="3231321" y="0"/>
                  </a:lnTo>
                  <a:lnTo>
                    <a:pt x="3231816" y="0"/>
                  </a:lnTo>
                  <a:lnTo>
                    <a:pt x="3243763" y="0"/>
                  </a:lnTo>
                  <a:lnTo>
                    <a:pt x="3246088" y="0"/>
                  </a:lnTo>
                  <a:lnTo>
                    <a:pt x="3247580" y="0"/>
                  </a:lnTo>
                  <a:lnTo>
                    <a:pt x="3247792" y="0"/>
                  </a:lnTo>
                  <a:lnTo>
                    <a:pt x="3248214" y="0"/>
                  </a:lnTo>
                  <a:lnTo>
                    <a:pt x="3252725" y="0"/>
                  </a:lnTo>
                  <a:lnTo>
                    <a:pt x="3254217" y="0"/>
                  </a:lnTo>
                  <a:lnTo>
                    <a:pt x="3260235" y="0"/>
                  </a:lnTo>
                  <a:lnTo>
                    <a:pt x="3276787" y="0"/>
                  </a:lnTo>
                  <a:lnTo>
                    <a:pt x="3277857" y="0"/>
                  </a:lnTo>
                  <a:lnTo>
                    <a:pt x="3278278" y="0"/>
                  </a:lnTo>
                  <a:lnTo>
                    <a:pt x="3290300" y="0"/>
                  </a:lnTo>
                  <a:lnTo>
                    <a:pt x="3298823" y="0"/>
                  </a:lnTo>
                  <a:lnTo>
                    <a:pt x="3327396" y="0"/>
                  </a:lnTo>
                  <a:lnTo>
                    <a:pt x="3328888" y="0"/>
                  </a:lnTo>
                  <a:lnTo>
                    <a:pt x="3329520" y="0"/>
                  </a:lnTo>
                  <a:lnTo>
                    <a:pt x="3345284" y="0"/>
                  </a:lnTo>
                  <a:lnTo>
                    <a:pt x="3349129" y="0"/>
                  </a:lnTo>
                  <a:lnTo>
                    <a:pt x="3351921" y="0"/>
                  </a:lnTo>
                  <a:lnTo>
                    <a:pt x="3358093" y="0"/>
                  </a:lnTo>
                  <a:lnTo>
                    <a:pt x="3359585" y="0"/>
                  </a:lnTo>
                  <a:lnTo>
                    <a:pt x="3371532" y="0"/>
                  </a:lnTo>
                  <a:lnTo>
                    <a:pt x="3373857" y="0"/>
                  </a:lnTo>
                  <a:lnTo>
                    <a:pt x="3375349" y="0"/>
                  </a:lnTo>
                  <a:lnTo>
                    <a:pt x="3380494" y="0"/>
                  </a:lnTo>
                  <a:lnTo>
                    <a:pt x="3381986" y="0"/>
                  </a:lnTo>
                  <a:lnTo>
                    <a:pt x="3388004" y="0"/>
                  </a:lnTo>
                  <a:lnTo>
                    <a:pt x="3408282" y="0"/>
                  </a:lnTo>
                  <a:lnTo>
                    <a:pt x="3418069" y="0"/>
                  </a:lnTo>
                  <a:lnTo>
                    <a:pt x="3424207" y="0"/>
                  </a:lnTo>
                  <a:lnTo>
                    <a:pt x="3424753" y="0"/>
                  </a:lnTo>
                  <a:lnTo>
                    <a:pt x="3452733" y="0"/>
                  </a:lnTo>
                  <a:lnTo>
                    <a:pt x="3454818" y="0"/>
                  </a:lnTo>
                  <a:lnTo>
                    <a:pt x="3476898" y="0"/>
                  </a:lnTo>
                  <a:lnTo>
                    <a:pt x="3496441" y="0"/>
                  </a:lnTo>
                  <a:lnTo>
                    <a:pt x="3509236" y="0"/>
                  </a:lnTo>
                  <a:lnTo>
                    <a:pt x="3518886" y="0"/>
                  </a:lnTo>
                  <a:lnTo>
                    <a:pt x="3528336" y="0"/>
                  </a:lnTo>
                  <a:lnTo>
                    <a:pt x="3536051" y="0"/>
                  </a:lnTo>
                  <a:lnTo>
                    <a:pt x="3539301" y="0"/>
                  </a:lnTo>
                  <a:lnTo>
                    <a:pt x="3540361" y="0"/>
                  </a:lnTo>
                  <a:lnTo>
                    <a:pt x="3544807" y="0"/>
                  </a:lnTo>
                  <a:lnTo>
                    <a:pt x="3551976" y="0"/>
                  </a:lnTo>
                  <a:lnTo>
                    <a:pt x="3552522" y="0"/>
                  </a:lnTo>
                  <a:lnTo>
                    <a:pt x="3564420" y="0"/>
                  </a:lnTo>
                  <a:lnTo>
                    <a:pt x="3570426" y="0"/>
                  </a:lnTo>
                  <a:cubicBezTo>
                    <a:pt x="3574872" y="0"/>
                    <a:pt x="3574872" y="0"/>
                    <a:pt x="3574872" y="0"/>
                  </a:cubicBezTo>
                  <a:lnTo>
                    <a:pt x="3580502" y="0"/>
                  </a:lnTo>
                  <a:lnTo>
                    <a:pt x="3582587" y="0"/>
                  </a:lnTo>
                  <a:lnTo>
                    <a:pt x="3624210" y="0"/>
                  </a:lnTo>
                  <a:lnTo>
                    <a:pt x="3637005" y="0"/>
                  </a:lnTo>
                  <a:lnTo>
                    <a:pt x="3646655" y="0"/>
                  </a:lnTo>
                  <a:lnTo>
                    <a:pt x="3656105" y="0"/>
                  </a:lnTo>
                  <a:lnTo>
                    <a:pt x="3667070" y="0"/>
                  </a:lnTo>
                  <a:lnTo>
                    <a:pt x="3668130" y="0"/>
                  </a:lnTo>
                  <a:lnTo>
                    <a:pt x="3669786" y="0"/>
                  </a:lnTo>
                  <a:lnTo>
                    <a:pt x="3672576" y="0"/>
                  </a:lnTo>
                  <a:lnTo>
                    <a:pt x="3692189" y="0"/>
                  </a:lnTo>
                  <a:lnTo>
                    <a:pt x="3698195" y="0"/>
                  </a:lnTo>
                  <a:lnTo>
                    <a:pt x="3702641" y="0"/>
                  </a:lnTo>
                  <a:lnTo>
                    <a:pt x="3744863" y="0"/>
                  </a:lnTo>
                  <a:lnTo>
                    <a:pt x="3745285" y="0"/>
                  </a:lnTo>
                  <a:lnTo>
                    <a:pt x="3795894" y="0"/>
                  </a:lnTo>
                  <a:lnTo>
                    <a:pt x="3797555" y="0"/>
                  </a:lnTo>
                  <a:lnTo>
                    <a:pt x="3826591" y="0"/>
                  </a:lnTo>
                  <a:lnTo>
                    <a:pt x="3842355" y="0"/>
                  </a:lnTo>
                  <a:lnTo>
                    <a:pt x="3848992" y="0"/>
                  </a:lnTo>
                  <a:lnTo>
                    <a:pt x="3872632" y="0"/>
                  </a:lnTo>
                  <a:lnTo>
                    <a:pt x="3873054" y="0"/>
                  </a:lnTo>
                  <a:lnTo>
                    <a:pt x="3885075" y="0"/>
                  </a:lnTo>
                  <a:lnTo>
                    <a:pt x="3923663" y="0"/>
                  </a:lnTo>
                  <a:lnTo>
                    <a:pt x="3954360" y="0"/>
                  </a:lnTo>
                  <a:lnTo>
                    <a:pt x="3970124" y="0"/>
                  </a:lnTo>
                  <a:lnTo>
                    <a:pt x="3976761" y="0"/>
                  </a:lnTo>
                  <a:lnTo>
                    <a:pt x="4012844" y="0"/>
                  </a:lnTo>
                  <a:lnTo>
                    <a:pt x="4049593" y="0"/>
                  </a:lnTo>
                  <a:cubicBezTo>
                    <a:pt x="4169647" y="0"/>
                    <a:pt x="4169647" y="0"/>
                    <a:pt x="4169647" y="0"/>
                  </a:cubicBezTo>
                  <a:lnTo>
                    <a:pt x="4177362" y="0"/>
                  </a:lnTo>
                  <a:cubicBezTo>
                    <a:pt x="4297416" y="0"/>
                    <a:pt x="4297416" y="0"/>
                    <a:pt x="4297416" y="0"/>
                  </a:cubicBezTo>
                  <a:cubicBezTo>
                    <a:pt x="4327758" y="0"/>
                    <a:pt x="4364168" y="21251"/>
                    <a:pt x="4379339" y="47054"/>
                  </a:cubicBezTo>
                  <a:cubicBezTo>
                    <a:pt x="4591731" y="415146"/>
                    <a:pt x="4591731" y="415146"/>
                    <a:pt x="4591731" y="415146"/>
                  </a:cubicBezTo>
                  <a:cubicBezTo>
                    <a:pt x="4606902" y="440951"/>
                    <a:pt x="4606902" y="483452"/>
                    <a:pt x="4591731" y="509257"/>
                  </a:cubicBezTo>
                  <a:cubicBezTo>
                    <a:pt x="4379339" y="877348"/>
                    <a:pt x="4379339" y="877348"/>
                    <a:pt x="4379339" y="877348"/>
                  </a:cubicBezTo>
                  <a:cubicBezTo>
                    <a:pt x="4364168" y="903151"/>
                    <a:pt x="4327758" y="924402"/>
                    <a:pt x="4297416" y="924402"/>
                  </a:cubicBezTo>
                  <a:lnTo>
                    <a:pt x="4169647" y="924402"/>
                  </a:lnTo>
                  <a:lnTo>
                    <a:pt x="3976761" y="924402"/>
                  </a:lnTo>
                  <a:lnTo>
                    <a:pt x="3872632" y="924402"/>
                  </a:lnTo>
                  <a:lnTo>
                    <a:pt x="3848992" y="924402"/>
                  </a:lnTo>
                  <a:lnTo>
                    <a:pt x="3744863" y="924402"/>
                  </a:lnTo>
                  <a:lnTo>
                    <a:pt x="3702641" y="924402"/>
                  </a:lnTo>
                  <a:lnTo>
                    <a:pt x="3672576" y="924402"/>
                  </a:lnTo>
                  <a:lnTo>
                    <a:pt x="3656105" y="924402"/>
                  </a:lnTo>
                  <a:lnTo>
                    <a:pt x="3574872" y="924402"/>
                  </a:lnTo>
                  <a:lnTo>
                    <a:pt x="3551976" y="924402"/>
                  </a:lnTo>
                  <a:lnTo>
                    <a:pt x="3544807" y="924402"/>
                  </a:lnTo>
                  <a:lnTo>
                    <a:pt x="3528336" y="924402"/>
                  </a:lnTo>
                  <a:lnTo>
                    <a:pt x="3424207" y="924402"/>
                  </a:lnTo>
                  <a:lnTo>
                    <a:pt x="3381986" y="924402"/>
                  </a:lnTo>
                  <a:lnTo>
                    <a:pt x="3380494" y="924402"/>
                  </a:lnTo>
                  <a:lnTo>
                    <a:pt x="3351921" y="924402"/>
                  </a:lnTo>
                  <a:lnTo>
                    <a:pt x="3277857" y="924402"/>
                  </a:lnTo>
                  <a:lnTo>
                    <a:pt x="3254217" y="924402"/>
                  </a:lnTo>
                  <a:lnTo>
                    <a:pt x="3252725" y="924402"/>
                  </a:lnTo>
                  <a:lnTo>
                    <a:pt x="3247792" y="924402"/>
                  </a:lnTo>
                  <a:lnTo>
                    <a:pt x="3231321" y="924402"/>
                  </a:lnTo>
                  <a:lnTo>
                    <a:pt x="3224152" y="924402"/>
                  </a:lnTo>
                  <a:lnTo>
                    <a:pt x="3150088" y="924402"/>
                  </a:lnTo>
                  <a:lnTo>
                    <a:pt x="3120023" y="924402"/>
                  </a:lnTo>
                  <a:lnTo>
                    <a:pt x="3104883" y="924402"/>
                  </a:lnTo>
                  <a:lnTo>
                    <a:pt x="3103552" y="924402"/>
                  </a:lnTo>
                  <a:lnTo>
                    <a:pt x="3077801" y="924402"/>
                  </a:lnTo>
                  <a:lnTo>
                    <a:pt x="3061330" y="924402"/>
                  </a:lnTo>
                  <a:lnTo>
                    <a:pt x="3031265" y="924402"/>
                  </a:lnTo>
                  <a:lnTo>
                    <a:pt x="2977114" y="924402"/>
                  </a:lnTo>
                  <a:lnTo>
                    <a:pt x="2957200" y="924402"/>
                  </a:lnTo>
                  <a:lnTo>
                    <a:pt x="2955709" y="924402"/>
                  </a:lnTo>
                  <a:lnTo>
                    <a:pt x="2950032" y="924402"/>
                  </a:lnTo>
                  <a:lnTo>
                    <a:pt x="2933561" y="924402"/>
                  </a:lnTo>
                  <a:lnTo>
                    <a:pt x="2927136" y="924402"/>
                  </a:lnTo>
                  <a:lnTo>
                    <a:pt x="2903496" y="924402"/>
                  </a:lnTo>
                  <a:lnTo>
                    <a:pt x="2829431" y="924402"/>
                  </a:lnTo>
                  <a:lnTo>
                    <a:pt x="2827940" y="924402"/>
                  </a:lnTo>
                  <a:lnTo>
                    <a:pt x="2799367" y="924402"/>
                  </a:lnTo>
                  <a:lnTo>
                    <a:pt x="2785719" y="924402"/>
                  </a:lnTo>
                  <a:lnTo>
                    <a:pt x="2784228" y="924402"/>
                  </a:lnTo>
                  <a:lnTo>
                    <a:pt x="2757146" y="924402"/>
                  </a:lnTo>
                  <a:lnTo>
                    <a:pt x="2755654" y="924402"/>
                  </a:lnTo>
                  <a:lnTo>
                    <a:pt x="2680098" y="924402"/>
                  </a:lnTo>
                  <a:lnTo>
                    <a:pt x="2657950" y="924402"/>
                  </a:lnTo>
                  <a:lnTo>
                    <a:pt x="2656459" y="924402"/>
                  </a:lnTo>
                  <a:lnTo>
                    <a:pt x="2653017" y="924402"/>
                  </a:lnTo>
                  <a:lnTo>
                    <a:pt x="2636545" y="924402"/>
                  </a:lnTo>
                  <a:lnTo>
                    <a:pt x="2629377" y="924402"/>
                  </a:lnTo>
                  <a:lnTo>
                    <a:pt x="2627885" y="924402"/>
                  </a:lnTo>
                  <a:lnTo>
                    <a:pt x="2606481" y="924402"/>
                  </a:lnTo>
                  <a:lnTo>
                    <a:pt x="2552329" y="924402"/>
                  </a:lnTo>
                  <a:lnTo>
                    <a:pt x="2525248" y="924402"/>
                  </a:lnTo>
                  <a:lnTo>
                    <a:pt x="2510108" y="924402"/>
                  </a:lnTo>
                  <a:lnTo>
                    <a:pt x="2508776" y="924402"/>
                  </a:lnTo>
                  <a:lnTo>
                    <a:pt x="2480043" y="924402"/>
                  </a:lnTo>
                  <a:lnTo>
                    <a:pt x="2478712" y="924402"/>
                  </a:lnTo>
                  <a:lnTo>
                    <a:pt x="2463572" y="924402"/>
                  </a:lnTo>
                  <a:lnTo>
                    <a:pt x="2436490" y="924402"/>
                  </a:lnTo>
                  <a:lnTo>
                    <a:pt x="2382339" y="924402"/>
                  </a:lnTo>
                  <a:lnTo>
                    <a:pt x="2360934" y="924402"/>
                  </a:lnTo>
                  <a:lnTo>
                    <a:pt x="2359443" y="924402"/>
                  </a:lnTo>
                  <a:lnTo>
                    <a:pt x="2352274" y="924402"/>
                  </a:lnTo>
                  <a:lnTo>
                    <a:pt x="2335803" y="924402"/>
                  </a:lnTo>
                  <a:lnTo>
                    <a:pt x="2332360" y="924402"/>
                  </a:lnTo>
                  <a:lnTo>
                    <a:pt x="2332328" y="924402"/>
                  </a:lnTo>
                  <a:lnTo>
                    <a:pt x="2330869" y="924402"/>
                  </a:lnTo>
                  <a:lnTo>
                    <a:pt x="2308721" y="924402"/>
                  </a:lnTo>
                  <a:lnTo>
                    <a:pt x="2233165" y="924402"/>
                  </a:lnTo>
                  <a:lnTo>
                    <a:pt x="2231674" y="924402"/>
                  </a:lnTo>
                  <a:lnTo>
                    <a:pt x="2204591" y="924402"/>
                  </a:lnTo>
                  <a:lnTo>
                    <a:pt x="2204559" y="924402"/>
                  </a:lnTo>
                  <a:lnTo>
                    <a:pt x="2203100" y="924402"/>
                  </a:lnTo>
                  <a:lnTo>
                    <a:pt x="2189452" y="924402"/>
                  </a:lnTo>
                  <a:lnTo>
                    <a:pt x="2160879" y="924402"/>
                  </a:lnTo>
                  <a:lnTo>
                    <a:pt x="2159388" y="924402"/>
                  </a:lnTo>
                  <a:lnTo>
                    <a:pt x="2085323" y="924402"/>
                  </a:lnTo>
                  <a:lnTo>
                    <a:pt x="2077294" y="924402"/>
                  </a:lnTo>
                  <a:lnTo>
                    <a:pt x="2061683" y="924402"/>
                  </a:lnTo>
                  <a:lnTo>
                    <a:pt x="2055258" y="924402"/>
                  </a:lnTo>
                  <a:lnTo>
                    <a:pt x="2038787" y="924402"/>
                  </a:lnTo>
                  <a:lnTo>
                    <a:pt x="2033110" y="924402"/>
                  </a:lnTo>
                  <a:lnTo>
                    <a:pt x="2031619" y="924402"/>
                  </a:lnTo>
                  <a:lnTo>
                    <a:pt x="2011705" y="924402"/>
                  </a:lnTo>
                  <a:lnTo>
                    <a:pt x="1957554" y="924402"/>
                  </a:lnTo>
                  <a:lnTo>
                    <a:pt x="1949525" y="924402"/>
                  </a:lnTo>
                  <a:lnTo>
                    <a:pt x="1927489" y="924402"/>
                  </a:lnTo>
                  <a:lnTo>
                    <a:pt x="1911018" y="924402"/>
                  </a:lnTo>
                  <a:lnTo>
                    <a:pt x="1907543" y="924402"/>
                  </a:lnTo>
                  <a:lnTo>
                    <a:pt x="1885268" y="924402"/>
                  </a:lnTo>
                  <a:lnTo>
                    <a:pt x="1883936" y="924402"/>
                  </a:lnTo>
                  <a:lnTo>
                    <a:pt x="1868796" y="924402"/>
                  </a:lnTo>
                  <a:lnTo>
                    <a:pt x="1838732" y="924402"/>
                  </a:lnTo>
                  <a:lnTo>
                    <a:pt x="1779774" y="924402"/>
                  </a:lnTo>
                  <a:lnTo>
                    <a:pt x="1764668" y="924402"/>
                  </a:lnTo>
                  <a:lnTo>
                    <a:pt x="1757499" y="924402"/>
                  </a:lnTo>
                  <a:lnTo>
                    <a:pt x="1741027" y="924402"/>
                  </a:lnTo>
                  <a:lnTo>
                    <a:pt x="1737552" y="924402"/>
                  </a:lnTo>
                  <a:lnTo>
                    <a:pt x="1736094" y="924402"/>
                  </a:lnTo>
                  <a:lnTo>
                    <a:pt x="1734603" y="924402"/>
                  </a:lnTo>
                  <a:lnTo>
                    <a:pt x="1710963" y="924402"/>
                  </a:lnTo>
                  <a:lnTo>
                    <a:pt x="1707488" y="924402"/>
                  </a:lnTo>
                  <a:lnTo>
                    <a:pt x="1652509" y="924402"/>
                  </a:lnTo>
                  <a:lnTo>
                    <a:pt x="1636899" y="924402"/>
                  </a:lnTo>
                  <a:lnTo>
                    <a:pt x="1609783" y="924402"/>
                  </a:lnTo>
                  <a:lnTo>
                    <a:pt x="1608325" y="924402"/>
                  </a:lnTo>
                  <a:lnTo>
                    <a:pt x="1606834" y="924402"/>
                  </a:lnTo>
                  <a:lnTo>
                    <a:pt x="1579719" y="924402"/>
                  </a:lnTo>
                  <a:lnTo>
                    <a:pt x="1564612" y="924402"/>
                  </a:lnTo>
                  <a:lnTo>
                    <a:pt x="1524740" y="924402"/>
                  </a:lnTo>
                  <a:lnTo>
                    <a:pt x="1482518" y="924402"/>
                  </a:lnTo>
                  <a:lnTo>
                    <a:pt x="1460483" y="924402"/>
                  </a:lnTo>
                  <a:lnTo>
                    <a:pt x="1452454" y="924402"/>
                  </a:lnTo>
                  <a:lnTo>
                    <a:pt x="1444011" y="924402"/>
                  </a:lnTo>
                  <a:lnTo>
                    <a:pt x="1436843" y="924402"/>
                  </a:lnTo>
                  <a:lnTo>
                    <a:pt x="1413947" y="924402"/>
                  </a:lnTo>
                  <a:lnTo>
                    <a:pt x="1354749" y="924402"/>
                  </a:lnTo>
                  <a:lnTo>
                    <a:pt x="1332714" y="924402"/>
                  </a:lnTo>
                  <a:lnTo>
                    <a:pt x="1324685" y="924402"/>
                  </a:lnTo>
                  <a:lnTo>
                    <a:pt x="1316242" y="924402"/>
                  </a:lnTo>
                  <a:lnTo>
                    <a:pt x="1312767" y="924402"/>
                  </a:lnTo>
                  <a:lnTo>
                    <a:pt x="1286178" y="924402"/>
                  </a:lnTo>
                  <a:lnTo>
                    <a:pt x="1282703" y="924402"/>
                  </a:lnTo>
                  <a:lnTo>
                    <a:pt x="1243956" y="924402"/>
                  </a:lnTo>
                  <a:lnTo>
                    <a:pt x="1184998" y="924402"/>
                  </a:lnTo>
                  <a:lnTo>
                    <a:pt x="1154934" y="924402"/>
                  </a:lnTo>
                  <a:lnTo>
                    <a:pt x="1139828" y="924402"/>
                  </a:lnTo>
                  <a:lnTo>
                    <a:pt x="1116187" y="924402"/>
                  </a:lnTo>
                  <a:lnTo>
                    <a:pt x="1112712" y="924402"/>
                  </a:lnTo>
                  <a:lnTo>
                    <a:pt x="1057734" y="924402"/>
                  </a:lnTo>
                  <a:lnTo>
                    <a:pt x="1027669" y="924402"/>
                  </a:lnTo>
                  <a:lnTo>
                    <a:pt x="1012059" y="924402"/>
                  </a:lnTo>
                  <a:lnTo>
                    <a:pt x="984943" y="924402"/>
                  </a:lnTo>
                  <a:lnTo>
                    <a:pt x="929965" y="924402"/>
                  </a:lnTo>
                  <a:lnTo>
                    <a:pt x="899900" y="924402"/>
                  </a:lnTo>
                  <a:lnTo>
                    <a:pt x="857678" y="924402"/>
                  </a:lnTo>
                  <a:lnTo>
                    <a:pt x="819171" y="924402"/>
                  </a:lnTo>
                  <a:lnTo>
                    <a:pt x="729909" y="924402"/>
                  </a:lnTo>
                  <a:lnTo>
                    <a:pt x="691402" y="924402"/>
                  </a:lnTo>
                  <a:lnTo>
                    <a:pt x="687927" y="924402"/>
                  </a:lnTo>
                  <a:lnTo>
                    <a:pt x="560158" y="924402"/>
                  </a:lnTo>
                  <a:lnTo>
                    <a:pt x="432894" y="924402"/>
                  </a:lnTo>
                  <a:lnTo>
                    <a:pt x="305125" y="924402"/>
                  </a:lnTo>
                  <a:cubicBezTo>
                    <a:pt x="275541" y="924402"/>
                    <a:pt x="238373" y="903151"/>
                    <a:pt x="223202" y="877348"/>
                  </a:cubicBezTo>
                  <a:cubicBezTo>
                    <a:pt x="10809" y="509257"/>
                    <a:pt x="10809" y="509257"/>
                    <a:pt x="10809" y="509257"/>
                  </a:cubicBezTo>
                  <a:cubicBezTo>
                    <a:pt x="-3603" y="483452"/>
                    <a:pt x="-3603" y="440951"/>
                    <a:pt x="10809" y="415146"/>
                  </a:cubicBezTo>
                  <a:cubicBezTo>
                    <a:pt x="223202" y="47054"/>
                    <a:pt x="223202" y="47054"/>
                    <a:pt x="223202" y="47054"/>
                  </a:cubicBezTo>
                  <a:cubicBezTo>
                    <a:pt x="238373" y="21251"/>
                    <a:pt x="275541" y="0"/>
                    <a:pt x="305125" y="0"/>
                  </a:cubicBezTo>
                  <a:close/>
                </a:path>
              </a:pathLst>
            </a:custGeom>
            <a:solidFill>
              <a:srgbClr val="7CA494"/>
            </a:solidFill>
            <a:ln w="19050"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grpSp>
          <p:nvGrpSpPr>
            <p:cNvPr id="15" name="组合 14"/>
            <p:cNvGrpSpPr/>
            <p:nvPr/>
          </p:nvGrpSpPr>
          <p:grpSpPr>
            <a:xfrm>
              <a:off x="5682569" y="1242021"/>
              <a:ext cx="2069977" cy="366810"/>
              <a:chOff x="3457192" y="3906440"/>
              <a:chExt cx="2255624" cy="489080"/>
            </a:xfrm>
          </p:grpSpPr>
          <p:sp>
            <p:nvSpPr>
              <p:cNvPr id="16" name="文本框 15"/>
              <p:cNvSpPr txBox="1"/>
              <p:nvPr/>
            </p:nvSpPr>
            <p:spPr>
              <a:xfrm>
                <a:off x="3457511" y="3906440"/>
                <a:ext cx="2255305" cy="3177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65" b="1" dirty="0" smtClean="0">
                    <a:solidFill>
                      <a:prstClr val="white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LƯỢC ĐỒ NGỮ CẢNH (DFD)</a:t>
                </a:r>
                <a:endParaRPr lang="zh-CN" altLang="en-US" sz="1465" b="1" dirty="0">
                  <a:solidFill>
                    <a:prstClr val="white"/>
                  </a:solidFill>
                  <a:latin typeface="Roboto" panose="02000000000000000000" pitchFamily="2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17" name="文本框 16"/>
              <p:cNvSpPr txBox="1"/>
              <p:nvPr/>
            </p:nvSpPr>
            <p:spPr>
              <a:xfrm>
                <a:off x="3457192" y="4135512"/>
                <a:ext cx="1951476" cy="2600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1218565">
                  <a:lnSpc>
                    <a:spcPct val="110000"/>
                  </a:lnSpc>
                  <a:defRPr/>
                </a:pPr>
                <a:endParaRPr lang="zh-CN" altLang="en-US" sz="1065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8" name="组合 17"/>
          <p:cNvGrpSpPr/>
          <p:nvPr/>
        </p:nvGrpSpPr>
        <p:grpSpPr>
          <a:xfrm>
            <a:off x="6896844" y="2891163"/>
            <a:ext cx="3559792" cy="854610"/>
            <a:chOff x="5172633" y="2104739"/>
            <a:chExt cx="2669844" cy="640957"/>
          </a:xfrm>
        </p:grpSpPr>
        <p:sp>
          <p:nvSpPr>
            <p:cNvPr id="19" name="任意多边形 18"/>
            <p:cNvSpPr/>
            <p:nvPr/>
          </p:nvSpPr>
          <p:spPr bwMode="auto">
            <a:xfrm>
              <a:off x="5172633" y="2104739"/>
              <a:ext cx="2669844" cy="640957"/>
            </a:xfrm>
            <a:custGeom>
              <a:avLst/>
              <a:gdLst>
                <a:gd name="connsiteX0" fmla="*/ 352810 w 4452260"/>
                <a:gd name="connsiteY0" fmla="*/ 0 h 1068867"/>
                <a:gd name="connsiteX1" fmla="*/ 636768 w 4452260"/>
                <a:gd name="connsiteY1" fmla="*/ 0 h 1068867"/>
                <a:gd name="connsiteX2" fmla="*/ 647700 w 4452260"/>
                <a:gd name="connsiteY2" fmla="*/ 0 h 1068867"/>
                <a:gd name="connsiteX3" fmla="*/ 724065 w 4452260"/>
                <a:gd name="connsiteY3" fmla="*/ 0 h 1068867"/>
                <a:gd name="connsiteX4" fmla="*/ 782584 w 4452260"/>
                <a:gd name="connsiteY4" fmla="*/ 0 h 1068867"/>
                <a:gd name="connsiteX5" fmla="*/ 799455 w 4452260"/>
                <a:gd name="connsiteY5" fmla="*/ 0 h 1068867"/>
                <a:gd name="connsiteX6" fmla="*/ 809825 w 4452260"/>
                <a:gd name="connsiteY6" fmla="*/ 0 h 1068867"/>
                <a:gd name="connsiteX7" fmla="*/ 818078 w 4452260"/>
                <a:gd name="connsiteY7" fmla="*/ 0 h 1068867"/>
                <a:gd name="connsiteX8" fmla="*/ 843980 w 4452260"/>
                <a:gd name="connsiteY8" fmla="*/ 0 h 1068867"/>
                <a:gd name="connsiteX9" fmla="*/ 931658 w 4452260"/>
                <a:gd name="connsiteY9" fmla="*/ 0 h 1068867"/>
                <a:gd name="connsiteX10" fmla="*/ 961580 w 4452260"/>
                <a:gd name="connsiteY10" fmla="*/ 0 h 1068867"/>
                <a:gd name="connsiteX11" fmla="*/ 1000055 w 4452260"/>
                <a:gd name="connsiteY11" fmla="*/ 0 h 1068867"/>
                <a:gd name="connsiteX12" fmla="*/ 1040537 w 4452260"/>
                <a:gd name="connsiteY12" fmla="*/ 0 h 1068867"/>
                <a:gd name="connsiteX13" fmla="*/ 1051453 w 4452260"/>
                <a:gd name="connsiteY13" fmla="*/ 0 h 1068867"/>
                <a:gd name="connsiteX14" fmla="*/ 1083414 w 4452260"/>
                <a:gd name="connsiteY14" fmla="*/ 0 h 1068867"/>
                <a:gd name="connsiteX15" fmla="*/ 1112969 w 4452260"/>
                <a:gd name="connsiteY15" fmla="*/ 0 h 1068867"/>
                <a:gd name="connsiteX16" fmla="*/ 1138871 w 4452260"/>
                <a:gd name="connsiteY16" fmla="*/ 0 h 1068867"/>
                <a:gd name="connsiteX17" fmla="*/ 1170224 w 4452260"/>
                <a:gd name="connsiteY17" fmla="*/ 0 h 1068867"/>
                <a:gd name="connsiteX18" fmla="*/ 1170711 w 4452260"/>
                <a:gd name="connsiteY18" fmla="*/ 0 h 1068867"/>
                <a:gd name="connsiteX19" fmla="*/ 1202662 w 4452260"/>
                <a:gd name="connsiteY19" fmla="*/ 0 h 1068867"/>
                <a:gd name="connsiteX20" fmla="*/ 1240037 w 4452260"/>
                <a:gd name="connsiteY20" fmla="*/ 0 h 1068867"/>
                <a:gd name="connsiteX21" fmla="*/ 1290626 w 4452260"/>
                <a:gd name="connsiteY21" fmla="*/ 0 h 1068867"/>
                <a:gd name="connsiteX22" fmla="*/ 1324496 w 4452260"/>
                <a:gd name="connsiteY22" fmla="*/ 0 h 1068867"/>
                <a:gd name="connsiteX23" fmla="*/ 1332348 w 4452260"/>
                <a:gd name="connsiteY23" fmla="*/ 0 h 1068867"/>
                <a:gd name="connsiteX24" fmla="*/ 1335428 w 4452260"/>
                <a:gd name="connsiteY24" fmla="*/ 0 h 1068867"/>
                <a:gd name="connsiteX25" fmla="*/ 1411793 w 4452260"/>
                <a:gd name="connsiteY25" fmla="*/ 0 h 1068867"/>
                <a:gd name="connsiteX26" fmla="*/ 1454182 w 4452260"/>
                <a:gd name="connsiteY26" fmla="*/ 0 h 1068867"/>
                <a:gd name="connsiteX27" fmla="*/ 1470312 w 4452260"/>
                <a:gd name="connsiteY27" fmla="*/ 0 h 1068867"/>
                <a:gd name="connsiteX28" fmla="*/ 1487183 w 4452260"/>
                <a:gd name="connsiteY28" fmla="*/ 0 h 1068867"/>
                <a:gd name="connsiteX29" fmla="*/ 1497552 w 4452260"/>
                <a:gd name="connsiteY29" fmla="*/ 0 h 1068867"/>
                <a:gd name="connsiteX30" fmla="*/ 1505806 w 4452260"/>
                <a:gd name="connsiteY30" fmla="*/ 0 h 1068867"/>
                <a:gd name="connsiteX31" fmla="*/ 1528471 w 4452260"/>
                <a:gd name="connsiteY31" fmla="*/ 0 h 1068867"/>
                <a:gd name="connsiteX32" fmla="*/ 1531708 w 4452260"/>
                <a:gd name="connsiteY32" fmla="*/ 0 h 1068867"/>
                <a:gd name="connsiteX33" fmla="*/ 1540992 w 4452260"/>
                <a:gd name="connsiteY33" fmla="*/ 0 h 1068867"/>
                <a:gd name="connsiteX34" fmla="*/ 1541479 w 4452260"/>
                <a:gd name="connsiteY34" fmla="*/ 0 h 1068867"/>
                <a:gd name="connsiteX35" fmla="*/ 1599998 w 4452260"/>
                <a:gd name="connsiteY35" fmla="*/ 0 h 1068867"/>
                <a:gd name="connsiteX36" fmla="*/ 1619386 w 4452260"/>
                <a:gd name="connsiteY36" fmla="*/ 0 h 1068867"/>
                <a:gd name="connsiteX37" fmla="*/ 1635492 w 4452260"/>
                <a:gd name="connsiteY37" fmla="*/ 0 h 1068867"/>
                <a:gd name="connsiteX38" fmla="*/ 1649308 w 4452260"/>
                <a:gd name="connsiteY38" fmla="*/ 0 h 1068867"/>
                <a:gd name="connsiteX39" fmla="*/ 1653720 w 4452260"/>
                <a:gd name="connsiteY39" fmla="*/ 0 h 1068867"/>
                <a:gd name="connsiteX40" fmla="*/ 1661394 w 4452260"/>
                <a:gd name="connsiteY40" fmla="*/ 0 h 1068867"/>
                <a:gd name="connsiteX41" fmla="*/ 1687782 w 4452260"/>
                <a:gd name="connsiteY41" fmla="*/ 0 h 1068867"/>
                <a:gd name="connsiteX42" fmla="*/ 1703116 w 4452260"/>
                <a:gd name="connsiteY42" fmla="*/ 0 h 1068867"/>
                <a:gd name="connsiteX43" fmla="*/ 1739181 w 4452260"/>
                <a:gd name="connsiteY43" fmla="*/ 0 h 1068867"/>
                <a:gd name="connsiteX44" fmla="*/ 1771141 w 4452260"/>
                <a:gd name="connsiteY44" fmla="*/ 0 h 1068867"/>
                <a:gd name="connsiteX45" fmla="*/ 1800697 w 4452260"/>
                <a:gd name="connsiteY45" fmla="*/ 0 h 1068867"/>
                <a:gd name="connsiteX46" fmla="*/ 1811727 w 4452260"/>
                <a:gd name="connsiteY46" fmla="*/ 0 h 1068867"/>
                <a:gd name="connsiteX47" fmla="*/ 1823361 w 4452260"/>
                <a:gd name="connsiteY47" fmla="*/ 0 h 1068867"/>
                <a:gd name="connsiteX48" fmla="*/ 1826599 w 4452260"/>
                <a:gd name="connsiteY48" fmla="*/ 0 h 1068867"/>
                <a:gd name="connsiteX49" fmla="*/ 1857951 w 4452260"/>
                <a:gd name="connsiteY49" fmla="*/ 0 h 1068867"/>
                <a:gd name="connsiteX50" fmla="*/ 1858439 w 4452260"/>
                <a:gd name="connsiteY50" fmla="*/ 0 h 1068867"/>
                <a:gd name="connsiteX51" fmla="*/ 1859676 w 4452260"/>
                <a:gd name="connsiteY51" fmla="*/ 0 h 1068867"/>
                <a:gd name="connsiteX52" fmla="*/ 1893346 w 4452260"/>
                <a:gd name="connsiteY52" fmla="*/ 0 h 1068867"/>
                <a:gd name="connsiteX53" fmla="*/ 1927765 w 4452260"/>
                <a:gd name="connsiteY53" fmla="*/ 0 h 1068867"/>
                <a:gd name="connsiteX54" fmla="*/ 1963365 w 4452260"/>
                <a:gd name="connsiteY54" fmla="*/ 0 h 1068867"/>
                <a:gd name="connsiteX55" fmla="*/ 1978354 w 4452260"/>
                <a:gd name="connsiteY55" fmla="*/ 0 h 1068867"/>
                <a:gd name="connsiteX56" fmla="*/ 1991032 w 4452260"/>
                <a:gd name="connsiteY56" fmla="*/ 0 h 1068867"/>
                <a:gd name="connsiteX57" fmla="*/ 2020076 w 4452260"/>
                <a:gd name="connsiteY57" fmla="*/ 0 h 1068867"/>
                <a:gd name="connsiteX58" fmla="*/ 2021800 w 4452260"/>
                <a:gd name="connsiteY58" fmla="*/ 0 h 1068867"/>
                <a:gd name="connsiteX59" fmla="*/ 2027021 w 4452260"/>
                <a:gd name="connsiteY59" fmla="*/ 0 h 1068867"/>
                <a:gd name="connsiteX60" fmla="*/ 2032162 w 4452260"/>
                <a:gd name="connsiteY60" fmla="*/ 0 h 1068867"/>
                <a:gd name="connsiteX61" fmla="*/ 2141909 w 4452260"/>
                <a:gd name="connsiteY61" fmla="*/ 0 h 1068867"/>
                <a:gd name="connsiteX62" fmla="*/ 2143633 w 4452260"/>
                <a:gd name="connsiteY62" fmla="*/ 0 h 1068867"/>
                <a:gd name="connsiteX63" fmla="*/ 2178359 w 4452260"/>
                <a:gd name="connsiteY63" fmla="*/ 0 h 1068867"/>
                <a:gd name="connsiteX64" fmla="*/ 2228719 w 4452260"/>
                <a:gd name="connsiteY64" fmla="*/ 0 h 1068867"/>
                <a:gd name="connsiteX65" fmla="*/ 2229207 w 4452260"/>
                <a:gd name="connsiteY65" fmla="*/ 0 h 1068867"/>
                <a:gd name="connsiteX66" fmla="*/ 2230931 w 4452260"/>
                <a:gd name="connsiteY66" fmla="*/ 0 h 1068867"/>
                <a:gd name="connsiteX67" fmla="*/ 2287725 w 4452260"/>
                <a:gd name="connsiteY67" fmla="*/ 0 h 1068867"/>
                <a:gd name="connsiteX68" fmla="*/ 2289450 w 4452260"/>
                <a:gd name="connsiteY68" fmla="*/ 0 h 1068867"/>
                <a:gd name="connsiteX69" fmla="*/ 2323220 w 4452260"/>
                <a:gd name="connsiteY69" fmla="*/ 0 h 1068867"/>
                <a:gd name="connsiteX70" fmla="*/ 2324944 w 4452260"/>
                <a:gd name="connsiteY70" fmla="*/ 0 h 1068867"/>
                <a:gd name="connsiteX71" fmla="*/ 2340483 w 4452260"/>
                <a:gd name="connsiteY71" fmla="*/ 0 h 1068867"/>
                <a:gd name="connsiteX72" fmla="*/ 2341447 w 4452260"/>
                <a:gd name="connsiteY72" fmla="*/ 0 h 1068867"/>
                <a:gd name="connsiteX73" fmla="*/ 2343172 w 4452260"/>
                <a:gd name="connsiteY73" fmla="*/ 0 h 1068867"/>
                <a:gd name="connsiteX74" fmla="*/ 2349122 w 4452260"/>
                <a:gd name="connsiteY74" fmla="*/ 0 h 1068867"/>
                <a:gd name="connsiteX75" fmla="*/ 2350846 w 4452260"/>
                <a:gd name="connsiteY75" fmla="*/ 0 h 1068867"/>
                <a:gd name="connsiteX76" fmla="*/ 2390844 w 4452260"/>
                <a:gd name="connsiteY76" fmla="*/ 0 h 1068867"/>
                <a:gd name="connsiteX77" fmla="*/ 2462317 w 4452260"/>
                <a:gd name="connsiteY77" fmla="*/ 0 h 1068867"/>
                <a:gd name="connsiteX78" fmla="*/ 2499455 w 4452260"/>
                <a:gd name="connsiteY78" fmla="*/ 0 h 1068867"/>
                <a:gd name="connsiteX79" fmla="*/ 2530713 w 4452260"/>
                <a:gd name="connsiteY79" fmla="*/ 0 h 1068867"/>
                <a:gd name="connsiteX80" fmla="*/ 2547403 w 4452260"/>
                <a:gd name="connsiteY80" fmla="*/ 0 h 1068867"/>
                <a:gd name="connsiteX81" fmla="*/ 2549127 w 4452260"/>
                <a:gd name="connsiteY81" fmla="*/ 0 h 1068867"/>
                <a:gd name="connsiteX82" fmla="*/ 2581074 w 4452260"/>
                <a:gd name="connsiteY82" fmla="*/ 0 h 1068867"/>
                <a:gd name="connsiteX83" fmla="*/ 2582112 w 4452260"/>
                <a:gd name="connsiteY83" fmla="*/ 0 h 1068867"/>
                <a:gd name="connsiteX84" fmla="*/ 2669530 w 4452260"/>
                <a:gd name="connsiteY84" fmla="*/ 0 h 1068867"/>
                <a:gd name="connsiteX85" fmla="*/ 2678759 w 4452260"/>
                <a:gd name="connsiteY85" fmla="*/ 0 h 1068867"/>
                <a:gd name="connsiteX86" fmla="*/ 2709527 w 4452260"/>
                <a:gd name="connsiteY86" fmla="*/ 0 h 1068867"/>
                <a:gd name="connsiteX87" fmla="*/ 2711252 w 4452260"/>
                <a:gd name="connsiteY87" fmla="*/ 0 h 1068867"/>
                <a:gd name="connsiteX88" fmla="*/ 2714748 w 4452260"/>
                <a:gd name="connsiteY88" fmla="*/ 0 h 1068867"/>
                <a:gd name="connsiteX89" fmla="*/ 2719890 w 4452260"/>
                <a:gd name="connsiteY89" fmla="*/ 0 h 1068867"/>
                <a:gd name="connsiteX90" fmla="*/ 2831360 w 4452260"/>
                <a:gd name="connsiteY90" fmla="*/ 0 h 1068867"/>
                <a:gd name="connsiteX91" fmla="*/ 2833086 w 4452260"/>
                <a:gd name="connsiteY91" fmla="*/ 0 h 1068867"/>
                <a:gd name="connsiteX92" fmla="*/ 2866087 w 4452260"/>
                <a:gd name="connsiteY92" fmla="*/ 0 h 1068867"/>
                <a:gd name="connsiteX93" fmla="*/ 2918659 w 4452260"/>
                <a:gd name="connsiteY93" fmla="*/ 0 h 1068867"/>
                <a:gd name="connsiteX94" fmla="*/ 2919896 w 4452260"/>
                <a:gd name="connsiteY94" fmla="*/ 0 h 1068867"/>
                <a:gd name="connsiteX95" fmla="*/ 2920383 w 4452260"/>
                <a:gd name="connsiteY95" fmla="*/ 0 h 1068867"/>
                <a:gd name="connsiteX96" fmla="*/ 2977177 w 4452260"/>
                <a:gd name="connsiteY96" fmla="*/ 0 h 1068867"/>
                <a:gd name="connsiteX97" fmla="*/ 2978902 w 4452260"/>
                <a:gd name="connsiteY97" fmla="*/ 0 h 1068867"/>
                <a:gd name="connsiteX98" fmla="*/ 3012671 w 4452260"/>
                <a:gd name="connsiteY98" fmla="*/ 0 h 1068867"/>
                <a:gd name="connsiteX99" fmla="*/ 3014397 w 4452260"/>
                <a:gd name="connsiteY99" fmla="*/ 0 h 1068867"/>
                <a:gd name="connsiteX100" fmla="*/ 3028211 w 4452260"/>
                <a:gd name="connsiteY100" fmla="*/ 0 h 1068867"/>
                <a:gd name="connsiteX101" fmla="*/ 3030899 w 4452260"/>
                <a:gd name="connsiteY101" fmla="*/ 0 h 1068867"/>
                <a:gd name="connsiteX102" fmla="*/ 3032624 w 4452260"/>
                <a:gd name="connsiteY102" fmla="*/ 0 h 1068867"/>
                <a:gd name="connsiteX103" fmla="*/ 3038573 w 4452260"/>
                <a:gd name="connsiteY103" fmla="*/ 0 h 1068867"/>
                <a:gd name="connsiteX104" fmla="*/ 3040298 w 4452260"/>
                <a:gd name="connsiteY104" fmla="*/ 0 h 1068867"/>
                <a:gd name="connsiteX105" fmla="*/ 3082021 w 4452260"/>
                <a:gd name="connsiteY105" fmla="*/ 0 h 1068867"/>
                <a:gd name="connsiteX106" fmla="*/ 3150044 w 4452260"/>
                <a:gd name="connsiteY106" fmla="*/ 0 h 1068867"/>
                <a:gd name="connsiteX107" fmla="*/ 3218441 w 4452260"/>
                <a:gd name="connsiteY107" fmla="*/ 0 h 1068867"/>
                <a:gd name="connsiteX108" fmla="*/ 3236855 w 4452260"/>
                <a:gd name="connsiteY108" fmla="*/ 0 h 1068867"/>
                <a:gd name="connsiteX109" fmla="*/ 3269839 w 4452260"/>
                <a:gd name="connsiteY109" fmla="*/ 0 h 1068867"/>
                <a:gd name="connsiteX110" fmla="*/ 3272250 w 4452260"/>
                <a:gd name="connsiteY110" fmla="*/ 0 h 1068867"/>
                <a:gd name="connsiteX111" fmla="*/ 3320378 w 4452260"/>
                <a:gd name="connsiteY111" fmla="*/ 0 h 1068867"/>
                <a:gd name="connsiteX112" fmla="*/ 3346330 w 4452260"/>
                <a:gd name="connsiteY112" fmla="*/ 0 h 1068867"/>
                <a:gd name="connsiteX113" fmla="*/ 3357257 w 4452260"/>
                <a:gd name="connsiteY113" fmla="*/ 0 h 1068867"/>
                <a:gd name="connsiteX114" fmla="*/ 3369936 w 4452260"/>
                <a:gd name="connsiteY114" fmla="*/ 0 h 1068867"/>
                <a:gd name="connsiteX115" fmla="*/ 3398980 w 4452260"/>
                <a:gd name="connsiteY115" fmla="*/ 0 h 1068867"/>
                <a:gd name="connsiteX116" fmla="*/ 3405925 w 4452260"/>
                <a:gd name="connsiteY116" fmla="*/ 0 h 1068867"/>
                <a:gd name="connsiteX117" fmla="*/ 3411066 w 4452260"/>
                <a:gd name="connsiteY117" fmla="*/ 0 h 1068867"/>
                <a:gd name="connsiteX118" fmla="*/ 3520813 w 4452260"/>
                <a:gd name="connsiteY118" fmla="*/ 0 h 1068867"/>
                <a:gd name="connsiteX119" fmla="*/ 3607623 w 4452260"/>
                <a:gd name="connsiteY119" fmla="*/ 0 h 1068867"/>
                <a:gd name="connsiteX120" fmla="*/ 3608111 w 4452260"/>
                <a:gd name="connsiteY120" fmla="*/ 0 h 1068867"/>
                <a:gd name="connsiteX121" fmla="*/ 3666629 w 4452260"/>
                <a:gd name="connsiteY121" fmla="*/ 0 h 1068867"/>
                <a:gd name="connsiteX122" fmla="*/ 3702124 w 4452260"/>
                <a:gd name="connsiteY122" fmla="*/ 0 h 1068867"/>
                <a:gd name="connsiteX123" fmla="*/ 3720351 w 4452260"/>
                <a:gd name="connsiteY123" fmla="*/ 0 h 1068867"/>
                <a:gd name="connsiteX124" fmla="*/ 3728025 w 4452260"/>
                <a:gd name="connsiteY124" fmla="*/ 0 h 1068867"/>
                <a:gd name="connsiteX125" fmla="*/ 3769748 w 4452260"/>
                <a:gd name="connsiteY125" fmla="*/ 0 h 1068867"/>
                <a:gd name="connsiteX126" fmla="*/ 4098793 w 4452260"/>
                <a:gd name="connsiteY126" fmla="*/ 0 h 1068867"/>
                <a:gd name="connsiteX127" fmla="*/ 4193519 w 4452260"/>
                <a:gd name="connsiteY127" fmla="*/ 54408 h 1068867"/>
                <a:gd name="connsiteX128" fmla="*/ 4439104 w 4452260"/>
                <a:gd name="connsiteY128" fmla="*/ 480025 h 1068867"/>
                <a:gd name="connsiteX129" fmla="*/ 4439104 w 4452260"/>
                <a:gd name="connsiteY129" fmla="*/ 588843 h 1068867"/>
                <a:gd name="connsiteX130" fmla="*/ 4193519 w 4452260"/>
                <a:gd name="connsiteY130" fmla="*/ 1014459 h 1068867"/>
                <a:gd name="connsiteX131" fmla="*/ 4098793 w 4452260"/>
                <a:gd name="connsiteY131" fmla="*/ 1068867 h 1068867"/>
                <a:gd name="connsiteX132" fmla="*/ 3728025 w 4452260"/>
                <a:gd name="connsiteY132" fmla="*/ 1068867 h 1068867"/>
                <a:gd name="connsiteX133" fmla="*/ 3607623 w 4452260"/>
                <a:gd name="connsiteY133" fmla="*/ 1068867 h 1068867"/>
                <a:gd name="connsiteX134" fmla="*/ 3411066 w 4452260"/>
                <a:gd name="connsiteY134" fmla="*/ 1068867 h 1068867"/>
                <a:gd name="connsiteX135" fmla="*/ 3357257 w 4452260"/>
                <a:gd name="connsiteY135" fmla="*/ 1068867 h 1068867"/>
                <a:gd name="connsiteX136" fmla="*/ 3236855 w 4452260"/>
                <a:gd name="connsiteY136" fmla="*/ 1068867 h 1068867"/>
                <a:gd name="connsiteX137" fmla="*/ 3040298 w 4452260"/>
                <a:gd name="connsiteY137" fmla="*/ 1068867 h 1068867"/>
                <a:gd name="connsiteX138" fmla="*/ 3038573 w 4452260"/>
                <a:gd name="connsiteY138" fmla="*/ 1068867 h 1068867"/>
                <a:gd name="connsiteX139" fmla="*/ 2919896 w 4452260"/>
                <a:gd name="connsiteY139" fmla="*/ 1068867 h 1068867"/>
                <a:gd name="connsiteX140" fmla="*/ 2866087 w 4452260"/>
                <a:gd name="connsiteY140" fmla="*/ 1068867 h 1068867"/>
                <a:gd name="connsiteX141" fmla="*/ 2719890 w 4452260"/>
                <a:gd name="connsiteY141" fmla="*/ 1068867 h 1068867"/>
                <a:gd name="connsiteX142" fmla="*/ 2669530 w 4452260"/>
                <a:gd name="connsiteY142" fmla="*/ 1068867 h 1068867"/>
                <a:gd name="connsiteX143" fmla="*/ 2549127 w 4452260"/>
                <a:gd name="connsiteY143" fmla="*/ 1068867 h 1068867"/>
                <a:gd name="connsiteX144" fmla="*/ 2547403 w 4452260"/>
                <a:gd name="connsiteY144" fmla="*/ 1068867 h 1068867"/>
                <a:gd name="connsiteX145" fmla="*/ 2350846 w 4452260"/>
                <a:gd name="connsiteY145" fmla="*/ 1068867 h 1068867"/>
                <a:gd name="connsiteX146" fmla="*/ 2349122 w 4452260"/>
                <a:gd name="connsiteY146" fmla="*/ 1068867 h 1068867"/>
                <a:gd name="connsiteX147" fmla="*/ 2228719 w 4452260"/>
                <a:gd name="connsiteY147" fmla="*/ 1068867 h 1068867"/>
                <a:gd name="connsiteX148" fmla="*/ 2178359 w 4452260"/>
                <a:gd name="connsiteY148" fmla="*/ 1068867 h 1068867"/>
                <a:gd name="connsiteX149" fmla="*/ 2032162 w 4452260"/>
                <a:gd name="connsiteY149" fmla="*/ 1068867 h 1068867"/>
                <a:gd name="connsiteX150" fmla="*/ 1978354 w 4452260"/>
                <a:gd name="connsiteY150" fmla="*/ 1068867 h 1068867"/>
                <a:gd name="connsiteX151" fmla="*/ 1859676 w 4452260"/>
                <a:gd name="connsiteY151" fmla="*/ 1068867 h 1068867"/>
                <a:gd name="connsiteX152" fmla="*/ 1857951 w 4452260"/>
                <a:gd name="connsiteY152" fmla="*/ 1068867 h 1068867"/>
                <a:gd name="connsiteX153" fmla="*/ 1826599 w 4452260"/>
                <a:gd name="connsiteY153" fmla="*/ 1068867 h 1068867"/>
                <a:gd name="connsiteX154" fmla="*/ 1661394 w 4452260"/>
                <a:gd name="connsiteY154" fmla="*/ 1068867 h 1068867"/>
                <a:gd name="connsiteX155" fmla="*/ 1540992 w 4452260"/>
                <a:gd name="connsiteY155" fmla="*/ 1068867 h 1068867"/>
                <a:gd name="connsiteX156" fmla="*/ 1531708 w 4452260"/>
                <a:gd name="connsiteY156" fmla="*/ 1068867 h 1068867"/>
                <a:gd name="connsiteX157" fmla="*/ 1487183 w 4452260"/>
                <a:gd name="connsiteY157" fmla="*/ 1068867 h 1068867"/>
                <a:gd name="connsiteX158" fmla="*/ 1335428 w 4452260"/>
                <a:gd name="connsiteY158" fmla="*/ 1068867 h 1068867"/>
                <a:gd name="connsiteX159" fmla="*/ 1290626 w 4452260"/>
                <a:gd name="connsiteY159" fmla="*/ 1068867 h 1068867"/>
                <a:gd name="connsiteX160" fmla="*/ 1170224 w 4452260"/>
                <a:gd name="connsiteY160" fmla="*/ 1068867 h 1068867"/>
                <a:gd name="connsiteX161" fmla="*/ 1138871 w 4452260"/>
                <a:gd name="connsiteY161" fmla="*/ 1068867 h 1068867"/>
                <a:gd name="connsiteX162" fmla="*/ 1040537 w 4452260"/>
                <a:gd name="connsiteY162" fmla="*/ 1068867 h 1068867"/>
                <a:gd name="connsiteX163" fmla="*/ 843980 w 4452260"/>
                <a:gd name="connsiteY163" fmla="*/ 1068867 h 1068867"/>
                <a:gd name="connsiteX164" fmla="*/ 799455 w 4452260"/>
                <a:gd name="connsiteY164" fmla="*/ 1068867 h 1068867"/>
                <a:gd name="connsiteX165" fmla="*/ 647700 w 4452260"/>
                <a:gd name="connsiteY165" fmla="*/ 1068867 h 1068867"/>
                <a:gd name="connsiteX166" fmla="*/ 352810 w 4452260"/>
                <a:gd name="connsiteY166" fmla="*/ 1068867 h 1068867"/>
                <a:gd name="connsiteX167" fmla="*/ 258084 w 4452260"/>
                <a:gd name="connsiteY167" fmla="*/ 1014459 h 1068867"/>
                <a:gd name="connsiteX168" fmla="*/ 12498 w 4452260"/>
                <a:gd name="connsiteY168" fmla="*/ 588843 h 1068867"/>
                <a:gd name="connsiteX169" fmla="*/ 12498 w 4452260"/>
                <a:gd name="connsiteY169" fmla="*/ 480025 h 1068867"/>
                <a:gd name="connsiteX170" fmla="*/ 258084 w 4452260"/>
                <a:gd name="connsiteY170" fmla="*/ 54408 h 1068867"/>
                <a:gd name="connsiteX171" fmla="*/ 352810 w 4452260"/>
                <a:gd name="connsiteY171" fmla="*/ 0 h 1068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</a:cxnLst>
              <a:rect l="l" t="t" r="r" b="b"/>
              <a:pathLst>
                <a:path w="4452260" h="1068867">
                  <a:moveTo>
                    <a:pt x="352810" y="0"/>
                  </a:moveTo>
                  <a:cubicBezTo>
                    <a:pt x="475602" y="0"/>
                    <a:pt x="567696" y="0"/>
                    <a:pt x="636768" y="0"/>
                  </a:cubicBezTo>
                  <a:lnTo>
                    <a:pt x="647700" y="0"/>
                  </a:lnTo>
                  <a:lnTo>
                    <a:pt x="724065" y="0"/>
                  </a:lnTo>
                  <a:cubicBezTo>
                    <a:pt x="748048" y="0"/>
                    <a:pt x="767235" y="0"/>
                    <a:pt x="782584" y="0"/>
                  </a:cubicBezTo>
                  <a:lnTo>
                    <a:pt x="799455" y="0"/>
                  </a:lnTo>
                  <a:lnTo>
                    <a:pt x="809825" y="0"/>
                  </a:lnTo>
                  <a:lnTo>
                    <a:pt x="818078" y="0"/>
                  </a:lnTo>
                  <a:cubicBezTo>
                    <a:pt x="843980" y="0"/>
                    <a:pt x="843980" y="0"/>
                    <a:pt x="843980" y="0"/>
                  </a:cubicBezTo>
                  <a:lnTo>
                    <a:pt x="931658" y="0"/>
                  </a:lnTo>
                  <a:lnTo>
                    <a:pt x="961580" y="0"/>
                  </a:lnTo>
                  <a:lnTo>
                    <a:pt x="1000055" y="0"/>
                  </a:lnTo>
                  <a:lnTo>
                    <a:pt x="1040537" y="0"/>
                  </a:lnTo>
                  <a:lnTo>
                    <a:pt x="1051453" y="0"/>
                  </a:lnTo>
                  <a:lnTo>
                    <a:pt x="1083414" y="0"/>
                  </a:lnTo>
                  <a:lnTo>
                    <a:pt x="1112969" y="0"/>
                  </a:lnTo>
                  <a:cubicBezTo>
                    <a:pt x="1138871" y="0"/>
                    <a:pt x="1138871" y="0"/>
                    <a:pt x="1138871" y="0"/>
                  </a:cubicBezTo>
                  <a:lnTo>
                    <a:pt x="1170224" y="0"/>
                  </a:lnTo>
                  <a:lnTo>
                    <a:pt x="1170711" y="0"/>
                  </a:lnTo>
                  <a:lnTo>
                    <a:pt x="1202662" y="0"/>
                  </a:lnTo>
                  <a:lnTo>
                    <a:pt x="1240037" y="0"/>
                  </a:lnTo>
                  <a:cubicBezTo>
                    <a:pt x="1290626" y="0"/>
                    <a:pt x="1290626" y="0"/>
                    <a:pt x="1290626" y="0"/>
                  </a:cubicBezTo>
                  <a:lnTo>
                    <a:pt x="1324496" y="0"/>
                  </a:lnTo>
                  <a:lnTo>
                    <a:pt x="1332348" y="0"/>
                  </a:lnTo>
                  <a:lnTo>
                    <a:pt x="1335428" y="0"/>
                  </a:lnTo>
                  <a:lnTo>
                    <a:pt x="1411793" y="0"/>
                  </a:lnTo>
                  <a:lnTo>
                    <a:pt x="1454182" y="0"/>
                  </a:lnTo>
                  <a:lnTo>
                    <a:pt x="1470312" y="0"/>
                  </a:lnTo>
                  <a:lnTo>
                    <a:pt x="1487183" y="0"/>
                  </a:lnTo>
                  <a:lnTo>
                    <a:pt x="1497552" y="0"/>
                  </a:lnTo>
                  <a:lnTo>
                    <a:pt x="1505806" y="0"/>
                  </a:lnTo>
                  <a:lnTo>
                    <a:pt x="1528471" y="0"/>
                  </a:lnTo>
                  <a:lnTo>
                    <a:pt x="1531708" y="0"/>
                  </a:lnTo>
                  <a:lnTo>
                    <a:pt x="1540992" y="0"/>
                  </a:lnTo>
                  <a:lnTo>
                    <a:pt x="1541479" y="0"/>
                  </a:lnTo>
                  <a:lnTo>
                    <a:pt x="1599998" y="0"/>
                  </a:lnTo>
                  <a:lnTo>
                    <a:pt x="1619386" y="0"/>
                  </a:lnTo>
                  <a:lnTo>
                    <a:pt x="1635492" y="0"/>
                  </a:lnTo>
                  <a:lnTo>
                    <a:pt x="1649308" y="0"/>
                  </a:lnTo>
                  <a:lnTo>
                    <a:pt x="1653720" y="0"/>
                  </a:lnTo>
                  <a:lnTo>
                    <a:pt x="1661394" y="0"/>
                  </a:lnTo>
                  <a:lnTo>
                    <a:pt x="1687782" y="0"/>
                  </a:lnTo>
                  <a:lnTo>
                    <a:pt x="1703116" y="0"/>
                  </a:lnTo>
                  <a:lnTo>
                    <a:pt x="1739181" y="0"/>
                  </a:lnTo>
                  <a:lnTo>
                    <a:pt x="1771141" y="0"/>
                  </a:lnTo>
                  <a:lnTo>
                    <a:pt x="1800697" y="0"/>
                  </a:lnTo>
                  <a:lnTo>
                    <a:pt x="1811727" y="0"/>
                  </a:lnTo>
                  <a:lnTo>
                    <a:pt x="1823361" y="0"/>
                  </a:lnTo>
                  <a:lnTo>
                    <a:pt x="1826599" y="0"/>
                  </a:lnTo>
                  <a:lnTo>
                    <a:pt x="1857951" y="0"/>
                  </a:lnTo>
                  <a:lnTo>
                    <a:pt x="1858439" y="0"/>
                  </a:lnTo>
                  <a:lnTo>
                    <a:pt x="1859676" y="0"/>
                  </a:lnTo>
                  <a:lnTo>
                    <a:pt x="1893346" y="0"/>
                  </a:lnTo>
                  <a:lnTo>
                    <a:pt x="1927765" y="0"/>
                  </a:lnTo>
                  <a:lnTo>
                    <a:pt x="1963365" y="0"/>
                  </a:lnTo>
                  <a:lnTo>
                    <a:pt x="1978354" y="0"/>
                  </a:lnTo>
                  <a:lnTo>
                    <a:pt x="1991032" y="0"/>
                  </a:lnTo>
                  <a:lnTo>
                    <a:pt x="2020076" y="0"/>
                  </a:lnTo>
                  <a:lnTo>
                    <a:pt x="2021800" y="0"/>
                  </a:lnTo>
                  <a:lnTo>
                    <a:pt x="2027021" y="0"/>
                  </a:lnTo>
                  <a:cubicBezTo>
                    <a:pt x="2032162" y="0"/>
                    <a:pt x="2032162" y="0"/>
                    <a:pt x="2032162" y="0"/>
                  </a:cubicBezTo>
                  <a:lnTo>
                    <a:pt x="2141909" y="0"/>
                  </a:lnTo>
                  <a:lnTo>
                    <a:pt x="2143633" y="0"/>
                  </a:lnTo>
                  <a:lnTo>
                    <a:pt x="2178359" y="0"/>
                  </a:lnTo>
                  <a:lnTo>
                    <a:pt x="2228719" y="0"/>
                  </a:lnTo>
                  <a:lnTo>
                    <a:pt x="2229207" y="0"/>
                  </a:lnTo>
                  <a:lnTo>
                    <a:pt x="2230931" y="0"/>
                  </a:lnTo>
                  <a:lnTo>
                    <a:pt x="2287725" y="0"/>
                  </a:lnTo>
                  <a:lnTo>
                    <a:pt x="2289450" y="0"/>
                  </a:lnTo>
                  <a:lnTo>
                    <a:pt x="2323220" y="0"/>
                  </a:lnTo>
                  <a:lnTo>
                    <a:pt x="2324944" y="0"/>
                  </a:lnTo>
                  <a:lnTo>
                    <a:pt x="2340483" y="0"/>
                  </a:lnTo>
                  <a:lnTo>
                    <a:pt x="2341447" y="0"/>
                  </a:lnTo>
                  <a:lnTo>
                    <a:pt x="2343172" y="0"/>
                  </a:lnTo>
                  <a:lnTo>
                    <a:pt x="2349122" y="0"/>
                  </a:lnTo>
                  <a:lnTo>
                    <a:pt x="2350846" y="0"/>
                  </a:lnTo>
                  <a:lnTo>
                    <a:pt x="2390844" y="0"/>
                  </a:lnTo>
                  <a:lnTo>
                    <a:pt x="2462317" y="0"/>
                  </a:lnTo>
                  <a:lnTo>
                    <a:pt x="2499455" y="0"/>
                  </a:lnTo>
                  <a:lnTo>
                    <a:pt x="2530713" y="0"/>
                  </a:lnTo>
                  <a:lnTo>
                    <a:pt x="2547403" y="0"/>
                  </a:lnTo>
                  <a:lnTo>
                    <a:pt x="2549127" y="0"/>
                  </a:lnTo>
                  <a:lnTo>
                    <a:pt x="2581074" y="0"/>
                  </a:lnTo>
                  <a:lnTo>
                    <a:pt x="2582112" y="0"/>
                  </a:lnTo>
                  <a:cubicBezTo>
                    <a:pt x="2669530" y="0"/>
                    <a:pt x="2669530" y="0"/>
                    <a:pt x="2669530" y="0"/>
                  </a:cubicBezTo>
                  <a:lnTo>
                    <a:pt x="2678759" y="0"/>
                  </a:lnTo>
                  <a:lnTo>
                    <a:pt x="2709527" y="0"/>
                  </a:lnTo>
                  <a:lnTo>
                    <a:pt x="2711252" y="0"/>
                  </a:lnTo>
                  <a:lnTo>
                    <a:pt x="2714748" y="0"/>
                  </a:lnTo>
                  <a:lnTo>
                    <a:pt x="2719890" y="0"/>
                  </a:lnTo>
                  <a:lnTo>
                    <a:pt x="2831360" y="0"/>
                  </a:lnTo>
                  <a:lnTo>
                    <a:pt x="2833086" y="0"/>
                  </a:lnTo>
                  <a:lnTo>
                    <a:pt x="2866087" y="0"/>
                  </a:lnTo>
                  <a:lnTo>
                    <a:pt x="2918659" y="0"/>
                  </a:lnTo>
                  <a:lnTo>
                    <a:pt x="2919896" y="0"/>
                  </a:lnTo>
                  <a:lnTo>
                    <a:pt x="2920383" y="0"/>
                  </a:lnTo>
                  <a:lnTo>
                    <a:pt x="2977177" y="0"/>
                  </a:lnTo>
                  <a:lnTo>
                    <a:pt x="2978902" y="0"/>
                  </a:lnTo>
                  <a:lnTo>
                    <a:pt x="3012671" y="0"/>
                  </a:lnTo>
                  <a:lnTo>
                    <a:pt x="3014397" y="0"/>
                  </a:lnTo>
                  <a:lnTo>
                    <a:pt x="3028211" y="0"/>
                  </a:lnTo>
                  <a:lnTo>
                    <a:pt x="3030899" y="0"/>
                  </a:lnTo>
                  <a:lnTo>
                    <a:pt x="3032624" y="0"/>
                  </a:lnTo>
                  <a:lnTo>
                    <a:pt x="3038573" y="0"/>
                  </a:lnTo>
                  <a:lnTo>
                    <a:pt x="3040298" y="0"/>
                  </a:lnTo>
                  <a:lnTo>
                    <a:pt x="3082021" y="0"/>
                  </a:lnTo>
                  <a:lnTo>
                    <a:pt x="3150044" y="0"/>
                  </a:lnTo>
                  <a:lnTo>
                    <a:pt x="3218441" y="0"/>
                  </a:lnTo>
                  <a:lnTo>
                    <a:pt x="3236855" y="0"/>
                  </a:lnTo>
                  <a:lnTo>
                    <a:pt x="3269839" y="0"/>
                  </a:lnTo>
                  <a:lnTo>
                    <a:pt x="3272250" y="0"/>
                  </a:lnTo>
                  <a:lnTo>
                    <a:pt x="3320378" y="0"/>
                  </a:lnTo>
                  <a:lnTo>
                    <a:pt x="3346330" y="0"/>
                  </a:lnTo>
                  <a:lnTo>
                    <a:pt x="3357257" y="0"/>
                  </a:lnTo>
                  <a:lnTo>
                    <a:pt x="3369936" y="0"/>
                  </a:lnTo>
                  <a:lnTo>
                    <a:pt x="3398980" y="0"/>
                  </a:lnTo>
                  <a:lnTo>
                    <a:pt x="3405925" y="0"/>
                  </a:lnTo>
                  <a:cubicBezTo>
                    <a:pt x="3411066" y="0"/>
                    <a:pt x="3411066" y="0"/>
                    <a:pt x="3411066" y="0"/>
                  </a:cubicBezTo>
                  <a:lnTo>
                    <a:pt x="3520813" y="0"/>
                  </a:lnTo>
                  <a:lnTo>
                    <a:pt x="3607623" y="0"/>
                  </a:lnTo>
                  <a:lnTo>
                    <a:pt x="3608111" y="0"/>
                  </a:lnTo>
                  <a:lnTo>
                    <a:pt x="3666629" y="0"/>
                  </a:lnTo>
                  <a:lnTo>
                    <a:pt x="3702124" y="0"/>
                  </a:lnTo>
                  <a:lnTo>
                    <a:pt x="3720351" y="0"/>
                  </a:lnTo>
                  <a:lnTo>
                    <a:pt x="3728025" y="0"/>
                  </a:lnTo>
                  <a:lnTo>
                    <a:pt x="3769748" y="0"/>
                  </a:lnTo>
                  <a:cubicBezTo>
                    <a:pt x="4098793" y="0"/>
                    <a:pt x="4098793" y="0"/>
                    <a:pt x="4098793" y="0"/>
                  </a:cubicBezTo>
                  <a:cubicBezTo>
                    <a:pt x="4133877" y="0"/>
                    <a:pt x="4175977" y="24572"/>
                    <a:pt x="4193519" y="54408"/>
                  </a:cubicBezTo>
                  <a:cubicBezTo>
                    <a:pt x="4439104" y="480025"/>
                    <a:pt x="4439104" y="480025"/>
                    <a:pt x="4439104" y="480025"/>
                  </a:cubicBezTo>
                  <a:cubicBezTo>
                    <a:pt x="4456646" y="509862"/>
                    <a:pt x="4456646" y="559005"/>
                    <a:pt x="4439104" y="588843"/>
                  </a:cubicBezTo>
                  <a:cubicBezTo>
                    <a:pt x="4193519" y="1014459"/>
                    <a:pt x="4193519" y="1014459"/>
                    <a:pt x="4193519" y="1014459"/>
                  </a:cubicBezTo>
                  <a:cubicBezTo>
                    <a:pt x="4175977" y="1044295"/>
                    <a:pt x="4133877" y="1068867"/>
                    <a:pt x="4098793" y="1068867"/>
                  </a:cubicBezTo>
                  <a:lnTo>
                    <a:pt x="3728025" y="1068867"/>
                  </a:lnTo>
                  <a:lnTo>
                    <a:pt x="3607623" y="1068867"/>
                  </a:lnTo>
                  <a:lnTo>
                    <a:pt x="3411066" y="1068867"/>
                  </a:lnTo>
                  <a:lnTo>
                    <a:pt x="3357257" y="1068867"/>
                  </a:lnTo>
                  <a:lnTo>
                    <a:pt x="3236855" y="1068867"/>
                  </a:lnTo>
                  <a:lnTo>
                    <a:pt x="3040298" y="1068867"/>
                  </a:lnTo>
                  <a:lnTo>
                    <a:pt x="3038573" y="1068867"/>
                  </a:lnTo>
                  <a:lnTo>
                    <a:pt x="2919896" y="1068867"/>
                  </a:lnTo>
                  <a:lnTo>
                    <a:pt x="2866087" y="1068867"/>
                  </a:lnTo>
                  <a:lnTo>
                    <a:pt x="2719890" y="1068867"/>
                  </a:lnTo>
                  <a:lnTo>
                    <a:pt x="2669530" y="1068867"/>
                  </a:lnTo>
                  <a:lnTo>
                    <a:pt x="2549127" y="1068867"/>
                  </a:lnTo>
                  <a:lnTo>
                    <a:pt x="2547403" y="1068867"/>
                  </a:lnTo>
                  <a:lnTo>
                    <a:pt x="2350846" y="1068867"/>
                  </a:lnTo>
                  <a:lnTo>
                    <a:pt x="2349122" y="1068867"/>
                  </a:lnTo>
                  <a:lnTo>
                    <a:pt x="2228719" y="1068867"/>
                  </a:lnTo>
                  <a:lnTo>
                    <a:pt x="2178359" y="1068867"/>
                  </a:lnTo>
                  <a:lnTo>
                    <a:pt x="2032162" y="1068867"/>
                  </a:lnTo>
                  <a:lnTo>
                    <a:pt x="1978354" y="1068867"/>
                  </a:lnTo>
                  <a:lnTo>
                    <a:pt x="1859676" y="1068867"/>
                  </a:lnTo>
                  <a:lnTo>
                    <a:pt x="1857951" y="1068867"/>
                  </a:lnTo>
                  <a:lnTo>
                    <a:pt x="1826599" y="1068867"/>
                  </a:lnTo>
                  <a:lnTo>
                    <a:pt x="1661394" y="1068867"/>
                  </a:lnTo>
                  <a:lnTo>
                    <a:pt x="1540992" y="1068867"/>
                  </a:lnTo>
                  <a:lnTo>
                    <a:pt x="1531708" y="1068867"/>
                  </a:lnTo>
                  <a:lnTo>
                    <a:pt x="1487183" y="1068867"/>
                  </a:lnTo>
                  <a:lnTo>
                    <a:pt x="1335428" y="1068867"/>
                  </a:lnTo>
                  <a:lnTo>
                    <a:pt x="1290626" y="1068867"/>
                  </a:lnTo>
                  <a:lnTo>
                    <a:pt x="1170224" y="1068867"/>
                  </a:lnTo>
                  <a:lnTo>
                    <a:pt x="1138871" y="1068867"/>
                  </a:lnTo>
                  <a:lnTo>
                    <a:pt x="1040537" y="1068867"/>
                  </a:lnTo>
                  <a:lnTo>
                    <a:pt x="843980" y="1068867"/>
                  </a:lnTo>
                  <a:lnTo>
                    <a:pt x="799455" y="1068867"/>
                  </a:lnTo>
                  <a:lnTo>
                    <a:pt x="647700" y="1068867"/>
                  </a:lnTo>
                  <a:lnTo>
                    <a:pt x="352810" y="1068867"/>
                  </a:lnTo>
                  <a:cubicBezTo>
                    <a:pt x="318603" y="1068867"/>
                    <a:pt x="275626" y="1044295"/>
                    <a:pt x="258084" y="1014459"/>
                  </a:cubicBezTo>
                  <a:cubicBezTo>
                    <a:pt x="12498" y="588843"/>
                    <a:pt x="12498" y="588843"/>
                    <a:pt x="12498" y="588843"/>
                  </a:cubicBezTo>
                  <a:cubicBezTo>
                    <a:pt x="-4166" y="559005"/>
                    <a:pt x="-4166" y="509862"/>
                    <a:pt x="12498" y="480025"/>
                  </a:cubicBezTo>
                  <a:cubicBezTo>
                    <a:pt x="258084" y="54408"/>
                    <a:pt x="258084" y="54408"/>
                    <a:pt x="258084" y="54408"/>
                  </a:cubicBezTo>
                  <a:cubicBezTo>
                    <a:pt x="275626" y="24572"/>
                    <a:pt x="318603" y="0"/>
                    <a:pt x="352810" y="0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bg1">
                    <a:lumMod val="95000"/>
                  </a:schemeClr>
                </a:gs>
                <a:gs pos="0">
                  <a:srgbClr val="D3D3D3"/>
                </a:gs>
              </a:gsLst>
              <a:lin ang="2700000" scaled="1"/>
              <a:tileRect/>
            </a:gradFill>
            <a:ln w="19050">
              <a:gradFill flip="none" rotWithShape="1">
                <a:gsLst>
                  <a:gs pos="100000">
                    <a:schemeClr val="bg1">
                      <a:lumMod val="7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</a:ln>
            <a:effectLst>
              <a:outerShdw blurRad="127000" dist="508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20" name="任意多边形 19"/>
            <p:cNvSpPr/>
            <p:nvPr/>
          </p:nvSpPr>
          <p:spPr bwMode="auto">
            <a:xfrm>
              <a:off x="5273919" y="2176337"/>
              <a:ext cx="2478628" cy="497761"/>
            </a:xfrm>
            <a:custGeom>
              <a:avLst/>
              <a:gdLst>
                <a:gd name="connsiteX0" fmla="*/ 305125 w 4603109"/>
                <a:gd name="connsiteY0" fmla="*/ 0 h 924402"/>
                <a:gd name="connsiteX1" fmla="*/ 432894 w 4603109"/>
                <a:gd name="connsiteY1" fmla="*/ 0 h 924402"/>
                <a:gd name="connsiteX2" fmla="*/ 445336 w 4603109"/>
                <a:gd name="connsiteY2" fmla="*/ 0 h 924402"/>
                <a:gd name="connsiteX3" fmla="*/ 550703 w 4603109"/>
                <a:gd name="connsiteY3" fmla="*/ 0 h 924402"/>
                <a:gd name="connsiteX4" fmla="*/ 560158 w 4603109"/>
                <a:gd name="connsiteY4" fmla="*/ 0 h 924402"/>
                <a:gd name="connsiteX5" fmla="*/ 573105 w 4603109"/>
                <a:gd name="connsiteY5" fmla="*/ 0 h 924402"/>
                <a:gd name="connsiteX6" fmla="*/ 626202 w 4603109"/>
                <a:gd name="connsiteY6" fmla="*/ 0 h 924402"/>
                <a:gd name="connsiteX7" fmla="*/ 676811 w 4603109"/>
                <a:gd name="connsiteY7" fmla="*/ 0 h 924402"/>
                <a:gd name="connsiteX8" fmla="*/ 678472 w 4603109"/>
                <a:gd name="connsiteY8" fmla="*/ 0 h 924402"/>
                <a:gd name="connsiteX9" fmla="*/ 687927 w 4603109"/>
                <a:gd name="connsiteY9" fmla="*/ 0 h 924402"/>
                <a:gd name="connsiteX10" fmla="*/ 691402 w 4603109"/>
                <a:gd name="connsiteY10" fmla="*/ 0 h 924402"/>
                <a:gd name="connsiteX11" fmla="*/ 700371 w 4603109"/>
                <a:gd name="connsiteY11" fmla="*/ 0 h 924402"/>
                <a:gd name="connsiteX12" fmla="*/ 707508 w 4603109"/>
                <a:gd name="connsiteY12" fmla="*/ 0 h 924402"/>
                <a:gd name="connsiteX13" fmla="*/ 729909 w 4603109"/>
                <a:gd name="connsiteY13" fmla="*/ 0 h 924402"/>
                <a:gd name="connsiteX14" fmla="*/ 753971 w 4603109"/>
                <a:gd name="connsiteY14" fmla="*/ 0 h 924402"/>
                <a:gd name="connsiteX15" fmla="*/ 804580 w 4603109"/>
                <a:gd name="connsiteY15" fmla="*/ 0 h 924402"/>
                <a:gd name="connsiteX16" fmla="*/ 805737 w 4603109"/>
                <a:gd name="connsiteY16" fmla="*/ 0 h 924402"/>
                <a:gd name="connsiteX17" fmla="*/ 819171 w 4603109"/>
                <a:gd name="connsiteY17" fmla="*/ 0 h 924402"/>
                <a:gd name="connsiteX18" fmla="*/ 828140 w 4603109"/>
                <a:gd name="connsiteY18" fmla="*/ 0 h 924402"/>
                <a:gd name="connsiteX19" fmla="*/ 831615 w 4603109"/>
                <a:gd name="connsiteY19" fmla="*/ 0 h 924402"/>
                <a:gd name="connsiteX20" fmla="*/ 835277 w 4603109"/>
                <a:gd name="connsiteY20" fmla="*/ 0 h 924402"/>
                <a:gd name="connsiteX21" fmla="*/ 857678 w 4603109"/>
                <a:gd name="connsiteY21" fmla="*/ 0 h 924402"/>
                <a:gd name="connsiteX22" fmla="*/ 864889 w 4603109"/>
                <a:gd name="connsiteY22" fmla="*/ 0 h 924402"/>
                <a:gd name="connsiteX23" fmla="*/ 899900 w 4603109"/>
                <a:gd name="connsiteY23" fmla="*/ 0 h 924402"/>
                <a:gd name="connsiteX24" fmla="*/ 909341 w 4603109"/>
                <a:gd name="connsiteY24" fmla="*/ 0 h 924402"/>
                <a:gd name="connsiteX25" fmla="*/ 929965 w 4603109"/>
                <a:gd name="connsiteY25" fmla="*/ 0 h 924402"/>
                <a:gd name="connsiteX26" fmla="*/ 933506 w 4603109"/>
                <a:gd name="connsiteY26" fmla="*/ 0 h 924402"/>
                <a:gd name="connsiteX27" fmla="*/ 936982 w 4603109"/>
                <a:gd name="connsiteY27" fmla="*/ 0 h 924402"/>
                <a:gd name="connsiteX28" fmla="*/ 959384 w 4603109"/>
                <a:gd name="connsiteY28" fmla="*/ 0 h 924402"/>
                <a:gd name="connsiteX29" fmla="*/ 962542 w 4603109"/>
                <a:gd name="connsiteY29" fmla="*/ 0 h 924402"/>
                <a:gd name="connsiteX30" fmla="*/ 984943 w 4603109"/>
                <a:gd name="connsiteY30" fmla="*/ 0 h 924402"/>
                <a:gd name="connsiteX31" fmla="*/ 992658 w 4603109"/>
                <a:gd name="connsiteY31" fmla="*/ 0 h 924402"/>
                <a:gd name="connsiteX32" fmla="*/ 1012059 w 4603109"/>
                <a:gd name="connsiteY32" fmla="*/ 0 h 924402"/>
                <a:gd name="connsiteX33" fmla="*/ 1012480 w 4603109"/>
                <a:gd name="connsiteY33" fmla="*/ 0 h 924402"/>
                <a:gd name="connsiteX34" fmla="*/ 1027669 w 4603109"/>
                <a:gd name="connsiteY34" fmla="*/ 0 h 924402"/>
                <a:gd name="connsiteX35" fmla="*/ 1037110 w 4603109"/>
                <a:gd name="connsiteY35" fmla="*/ 0 h 924402"/>
                <a:gd name="connsiteX36" fmla="*/ 1040112 w 4603109"/>
                <a:gd name="connsiteY36" fmla="*/ 0 h 924402"/>
                <a:gd name="connsiteX37" fmla="*/ 1057734 w 4603109"/>
                <a:gd name="connsiteY37" fmla="*/ 0 h 924402"/>
                <a:gd name="connsiteX38" fmla="*/ 1064751 w 4603109"/>
                <a:gd name="connsiteY38" fmla="*/ 0 h 924402"/>
                <a:gd name="connsiteX39" fmla="*/ 1070177 w 4603109"/>
                <a:gd name="connsiteY39" fmla="*/ 0 h 924402"/>
                <a:gd name="connsiteX40" fmla="*/ 1072436 w 4603109"/>
                <a:gd name="connsiteY40" fmla="*/ 0 h 924402"/>
                <a:gd name="connsiteX41" fmla="*/ 1090311 w 4603109"/>
                <a:gd name="connsiteY41" fmla="*/ 0 h 924402"/>
                <a:gd name="connsiteX42" fmla="*/ 1110718 w 4603109"/>
                <a:gd name="connsiteY42" fmla="*/ 0 h 924402"/>
                <a:gd name="connsiteX43" fmla="*/ 1112712 w 4603109"/>
                <a:gd name="connsiteY43" fmla="*/ 0 h 924402"/>
                <a:gd name="connsiteX44" fmla="*/ 1116187 w 4603109"/>
                <a:gd name="connsiteY44" fmla="*/ 0 h 924402"/>
                <a:gd name="connsiteX45" fmla="*/ 1139828 w 4603109"/>
                <a:gd name="connsiteY45" fmla="*/ 0 h 924402"/>
                <a:gd name="connsiteX46" fmla="*/ 1140249 w 4603109"/>
                <a:gd name="connsiteY46" fmla="*/ 0 h 924402"/>
                <a:gd name="connsiteX47" fmla="*/ 1145480 w 4603109"/>
                <a:gd name="connsiteY47" fmla="*/ 0 h 924402"/>
                <a:gd name="connsiteX48" fmla="*/ 1152270 w 4603109"/>
                <a:gd name="connsiteY48" fmla="*/ 0 h 924402"/>
                <a:gd name="connsiteX49" fmla="*/ 1154934 w 4603109"/>
                <a:gd name="connsiteY49" fmla="*/ 0 h 924402"/>
                <a:gd name="connsiteX50" fmla="*/ 1167881 w 4603109"/>
                <a:gd name="connsiteY50" fmla="*/ 0 h 924402"/>
                <a:gd name="connsiteX51" fmla="*/ 1175544 w 4603109"/>
                <a:gd name="connsiteY51" fmla="*/ 0 h 924402"/>
                <a:gd name="connsiteX52" fmla="*/ 1184998 w 4603109"/>
                <a:gd name="connsiteY52" fmla="*/ 0 h 924402"/>
                <a:gd name="connsiteX53" fmla="*/ 1197946 w 4603109"/>
                <a:gd name="connsiteY53" fmla="*/ 0 h 924402"/>
                <a:gd name="connsiteX54" fmla="*/ 1200205 w 4603109"/>
                <a:gd name="connsiteY54" fmla="*/ 0 h 924402"/>
                <a:gd name="connsiteX55" fmla="*/ 1220978 w 4603109"/>
                <a:gd name="connsiteY55" fmla="*/ 0 h 924402"/>
                <a:gd name="connsiteX56" fmla="*/ 1238487 w 4603109"/>
                <a:gd name="connsiteY56" fmla="*/ 0 h 924402"/>
                <a:gd name="connsiteX57" fmla="*/ 1243956 w 4603109"/>
                <a:gd name="connsiteY57" fmla="*/ 0 h 924402"/>
                <a:gd name="connsiteX58" fmla="*/ 1251042 w 4603109"/>
                <a:gd name="connsiteY58" fmla="*/ 0 h 924402"/>
                <a:gd name="connsiteX59" fmla="*/ 1257637 w 4603109"/>
                <a:gd name="connsiteY59" fmla="*/ 0 h 924402"/>
                <a:gd name="connsiteX60" fmla="*/ 1271587 w 4603109"/>
                <a:gd name="connsiteY60" fmla="*/ 0 h 924402"/>
                <a:gd name="connsiteX61" fmla="*/ 1273249 w 4603109"/>
                <a:gd name="connsiteY61" fmla="*/ 0 h 924402"/>
                <a:gd name="connsiteX62" fmla="*/ 1280039 w 4603109"/>
                <a:gd name="connsiteY62" fmla="*/ 0 h 924402"/>
                <a:gd name="connsiteX63" fmla="*/ 1282703 w 4603109"/>
                <a:gd name="connsiteY63" fmla="*/ 0 h 924402"/>
                <a:gd name="connsiteX64" fmla="*/ 1286178 w 4603109"/>
                <a:gd name="connsiteY64" fmla="*/ 0 h 924402"/>
                <a:gd name="connsiteX65" fmla="*/ 1295146 w 4603109"/>
                <a:gd name="connsiteY65" fmla="*/ 0 h 924402"/>
                <a:gd name="connsiteX66" fmla="*/ 1301651 w 4603109"/>
                <a:gd name="connsiteY66" fmla="*/ 0 h 924402"/>
                <a:gd name="connsiteX67" fmla="*/ 1302284 w 4603109"/>
                <a:gd name="connsiteY67" fmla="*/ 0 h 924402"/>
                <a:gd name="connsiteX68" fmla="*/ 1303313 w 4603109"/>
                <a:gd name="connsiteY68" fmla="*/ 0 h 924402"/>
                <a:gd name="connsiteX69" fmla="*/ 1312767 w 4603109"/>
                <a:gd name="connsiteY69" fmla="*/ 0 h 924402"/>
                <a:gd name="connsiteX70" fmla="*/ 1316242 w 4603109"/>
                <a:gd name="connsiteY70" fmla="*/ 0 h 924402"/>
                <a:gd name="connsiteX71" fmla="*/ 1321886 w 4603109"/>
                <a:gd name="connsiteY71" fmla="*/ 0 h 924402"/>
                <a:gd name="connsiteX72" fmla="*/ 1324685 w 4603109"/>
                <a:gd name="connsiteY72" fmla="*/ 0 h 924402"/>
                <a:gd name="connsiteX73" fmla="*/ 1325211 w 4603109"/>
                <a:gd name="connsiteY73" fmla="*/ 0 h 924402"/>
                <a:gd name="connsiteX74" fmla="*/ 1332348 w 4603109"/>
                <a:gd name="connsiteY74" fmla="*/ 0 h 924402"/>
                <a:gd name="connsiteX75" fmla="*/ 1332714 w 4603109"/>
                <a:gd name="connsiteY75" fmla="*/ 0 h 924402"/>
                <a:gd name="connsiteX76" fmla="*/ 1333135 w 4603109"/>
                <a:gd name="connsiteY76" fmla="*/ 0 h 924402"/>
                <a:gd name="connsiteX77" fmla="*/ 1348747 w 4603109"/>
                <a:gd name="connsiteY77" fmla="*/ 0 h 924402"/>
                <a:gd name="connsiteX78" fmla="*/ 1354749 w 4603109"/>
                <a:gd name="connsiteY78" fmla="*/ 0 h 924402"/>
                <a:gd name="connsiteX79" fmla="*/ 1378811 w 4603109"/>
                <a:gd name="connsiteY79" fmla="*/ 0 h 924402"/>
                <a:gd name="connsiteX80" fmla="*/ 1383745 w 4603109"/>
                <a:gd name="connsiteY80" fmla="*/ 0 h 924402"/>
                <a:gd name="connsiteX81" fmla="*/ 1385406 w 4603109"/>
                <a:gd name="connsiteY81" fmla="*/ 0 h 924402"/>
                <a:gd name="connsiteX82" fmla="*/ 1399356 w 4603109"/>
                <a:gd name="connsiteY82" fmla="*/ 0 h 924402"/>
                <a:gd name="connsiteX83" fmla="*/ 1400513 w 4603109"/>
                <a:gd name="connsiteY83" fmla="*/ 0 h 924402"/>
                <a:gd name="connsiteX84" fmla="*/ 1413947 w 4603109"/>
                <a:gd name="connsiteY84" fmla="*/ 0 h 924402"/>
                <a:gd name="connsiteX85" fmla="*/ 1414442 w 4603109"/>
                <a:gd name="connsiteY85" fmla="*/ 0 h 924402"/>
                <a:gd name="connsiteX86" fmla="*/ 1422915 w 4603109"/>
                <a:gd name="connsiteY86" fmla="*/ 0 h 924402"/>
                <a:gd name="connsiteX87" fmla="*/ 1426390 w 4603109"/>
                <a:gd name="connsiteY87" fmla="*/ 0 h 924402"/>
                <a:gd name="connsiteX88" fmla="*/ 1429420 w 4603109"/>
                <a:gd name="connsiteY88" fmla="*/ 0 h 924402"/>
                <a:gd name="connsiteX89" fmla="*/ 1430053 w 4603109"/>
                <a:gd name="connsiteY89" fmla="*/ 0 h 924402"/>
                <a:gd name="connsiteX90" fmla="*/ 1430206 w 4603109"/>
                <a:gd name="connsiteY90" fmla="*/ 0 h 924402"/>
                <a:gd name="connsiteX91" fmla="*/ 1430577 w 4603109"/>
                <a:gd name="connsiteY91" fmla="*/ 0 h 924402"/>
                <a:gd name="connsiteX92" fmla="*/ 1436843 w 4603109"/>
                <a:gd name="connsiteY92" fmla="*/ 0 h 924402"/>
                <a:gd name="connsiteX93" fmla="*/ 1444011 w 4603109"/>
                <a:gd name="connsiteY93" fmla="*/ 0 h 924402"/>
                <a:gd name="connsiteX94" fmla="*/ 1449655 w 4603109"/>
                <a:gd name="connsiteY94" fmla="*/ 0 h 924402"/>
                <a:gd name="connsiteX95" fmla="*/ 1452454 w 4603109"/>
                <a:gd name="connsiteY95" fmla="*/ 0 h 924402"/>
                <a:gd name="connsiteX96" fmla="*/ 1452980 w 4603109"/>
                <a:gd name="connsiteY96" fmla="*/ 0 h 924402"/>
                <a:gd name="connsiteX97" fmla="*/ 1456455 w 4603109"/>
                <a:gd name="connsiteY97" fmla="*/ 0 h 924402"/>
                <a:gd name="connsiteX98" fmla="*/ 1459664 w 4603109"/>
                <a:gd name="connsiteY98" fmla="*/ 0 h 924402"/>
                <a:gd name="connsiteX99" fmla="*/ 1460117 w 4603109"/>
                <a:gd name="connsiteY99" fmla="*/ 0 h 924402"/>
                <a:gd name="connsiteX100" fmla="*/ 1460483 w 4603109"/>
                <a:gd name="connsiteY100" fmla="*/ 0 h 924402"/>
                <a:gd name="connsiteX101" fmla="*/ 1460904 w 4603109"/>
                <a:gd name="connsiteY101" fmla="*/ 0 h 924402"/>
                <a:gd name="connsiteX102" fmla="*/ 1472926 w 4603109"/>
                <a:gd name="connsiteY102" fmla="*/ 0 h 924402"/>
                <a:gd name="connsiteX103" fmla="*/ 1482518 w 4603109"/>
                <a:gd name="connsiteY103" fmla="*/ 0 h 924402"/>
                <a:gd name="connsiteX104" fmla="*/ 1489729 w 4603109"/>
                <a:gd name="connsiteY104" fmla="*/ 0 h 924402"/>
                <a:gd name="connsiteX105" fmla="*/ 1504116 w 4603109"/>
                <a:gd name="connsiteY105" fmla="*/ 0 h 924402"/>
                <a:gd name="connsiteX106" fmla="*/ 1511514 w 4603109"/>
                <a:gd name="connsiteY106" fmla="*/ 0 h 924402"/>
                <a:gd name="connsiteX107" fmla="*/ 1524740 w 4603109"/>
                <a:gd name="connsiteY107" fmla="*/ 0 h 924402"/>
                <a:gd name="connsiteX108" fmla="*/ 1528282 w 4603109"/>
                <a:gd name="connsiteY108" fmla="*/ 0 h 924402"/>
                <a:gd name="connsiteX109" fmla="*/ 1531757 w 4603109"/>
                <a:gd name="connsiteY109" fmla="*/ 0 h 924402"/>
                <a:gd name="connsiteX110" fmla="*/ 1534181 w 4603109"/>
                <a:gd name="connsiteY110" fmla="*/ 0 h 924402"/>
                <a:gd name="connsiteX111" fmla="*/ 1542211 w 4603109"/>
                <a:gd name="connsiteY111" fmla="*/ 0 h 924402"/>
                <a:gd name="connsiteX112" fmla="*/ 1554159 w 4603109"/>
                <a:gd name="connsiteY112" fmla="*/ 0 h 924402"/>
                <a:gd name="connsiteX113" fmla="*/ 1557318 w 4603109"/>
                <a:gd name="connsiteY113" fmla="*/ 0 h 924402"/>
                <a:gd name="connsiteX114" fmla="*/ 1557975 w 4603109"/>
                <a:gd name="connsiteY114" fmla="*/ 0 h 924402"/>
                <a:gd name="connsiteX115" fmla="*/ 1558346 w 4603109"/>
                <a:gd name="connsiteY115" fmla="*/ 0 h 924402"/>
                <a:gd name="connsiteX116" fmla="*/ 1561822 w 4603109"/>
                <a:gd name="connsiteY116" fmla="*/ 0 h 924402"/>
                <a:gd name="connsiteX117" fmla="*/ 1564612 w 4603109"/>
                <a:gd name="connsiteY117" fmla="*/ 0 h 924402"/>
                <a:gd name="connsiteX118" fmla="*/ 1566857 w 4603109"/>
                <a:gd name="connsiteY118" fmla="*/ 0 h 924402"/>
                <a:gd name="connsiteX119" fmla="*/ 1576919 w 4603109"/>
                <a:gd name="connsiteY119" fmla="*/ 0 h 924402"/>
                <a:gd name="connsiteX120" fmla="*/ 1579719 w 4603109"/>
                <a:gd name="connsiteY120" fmla="*/ 0 h 924402"/>
                <a:gd name="connsiteX121" fmla="*/ 1584224 w 4603109"/>
                <a:gd name="connsiteY121" fmla="*/ 0 h 924402"/>
                <a:gd name="connsiteX122" fmla="*/ 1587382 w 4603109"/>
                <a:gd name="connsiteY122" fmla="*/ 0 h 924402"/>
                <a:gd name="connsiteX123" fmla="*/ 1587433 w 4603109"/>
                <a:gd name="connsiteY123" fmla="*/ 0 h 924402"/>
                <a:gd name="connsiteX124" fmla="*/ 1600695 w 4603109"/>
                <a:gd name="connsiteY124" fmla="*/ 0 h 924402"/>
                <a:gd name="connsiteX125" fmla="*/ 1606834 w 4603109"/>
                <a:gd name="connsiteY125" fmla="*/ 0 h 924402"/>
                <a:gd name="connsiteX126" fmla="*/ 1607256 w 4603109"/>
                <a:gd name="connsiteY126" fmla="*/ 0 h 924402"/>
                <a:gd name="connsiteX127" fmla="*/ 1608325 w 4603109"/>
                <a:gd name="connsiteY127" fmla="*/ 0 h 924402"/>
                <a:gd name="connsiteX128" fmla="*/ 1609783 w 4603109"/>
                <a:gd name="connsiteY128" fmla="*/ 0 h 924402"/>
                <a:gd name="connsiteX129" fmla="*/ 1617498 w 4603109"/>
                <a:gd name="connsiteY129" fmla="*/ 0 h 924402"/>
                <a:gd name="connsiteX130" fmla="*/ 1631885 w 4603109"/>
                <a:gd name="connsiteY130" fmla="*/ 0 h 924402"/>
                <a:gd name="connsiteX131" fmla="*/ 1636899 w 4603109"/>
                <a:gd name="connsiteY131" fmla="*/ 0 h 924402"/>
                <a:gd name="connsiteX132" fmla="*/ 1637320 w 4603109"/>
                <a:gd name="connsiteY132" fmla="*/ 0 h 924402"/>
                <a:gd name="connsiteX133" fmla="*/ 1637445 w 4603109"/>
                <a:gd name="connsiteY133" fmla="*/ 0 h 924402"/>
                <a:gd name="connsiteX134" fmla="*/ 1652509 w 4603109"/>
                <a:gd name="connsiteY134" fmla="*/ 0 h 924402"/>
                <a:gd name="connsiteX135" fmla="*/ 1659526 w 4603109"/>
                <a:gd name="connsiteY135" fmla="*/ 0 h 924402"/>
                <a:gd name="connsiteX136" fmla="*/ 1661950 w 4603109"/>
                <a:gd name="connsiteY136" fmla="*/ 0 h 924402"/>
                <a:gd name="connsiteX137" fmla="*/ 1664952 w 4603109"/>
                <a:gd name="connsiteY137" fmla="*/ 0 h 924402"/>
                <a:gd name="connsiteX138" fmla="*/ 1667212 w 4603109"/>
                <a:gd name="connsiteY138" fmla="*/ 0 h 924402"/>
                <a:gd name="connsiteX139" fmla="*/ 1685087 w 4603109"/>
                <a:gd name="connsiteY139" fmla="*/ 0 h 924402"/>
                <a:gd name="connsiteX140" fmla="*/ 1689591 w 4603109"/>
                <a:gd name="connsiteY140" fmla="*/ 0 h 924402"/>
                <a:gd name="connsiteX141" fmla="*/ 1694626 w 4603109"/>
                <a:gd name="connsiteY141" fmla="*/ 0 h 924402"/>
                <a:gd name="connsiteX142" fmla="*/ 1697276 w 4603109"/>
                <a:gd name="connsiteY142" fmla="*/ 0 h 924402"/>
                <a:gd name="connsiteX143" fmla="*/ 1698000 w 4603109"/>
                <a:gd name="connsiteY143" fmla="*/ 0 h 924402"/>
                <a:gd name="connsiteX144" fmla="*/ 1704688 w 4603109"/>
                <a:gd name="connsiteY144" fmla="*/ 0 h 924402"/>
                <a:gd name="connsiteX145" fmla="*/ 1707488 w 4603109"/>
                <a:gd name="connsiteY145" fmla="*/ 0 h 924402"/>
                <a:gd name="connsiteX146" fmla="*/ 1710963 w 4603109"/>
                <a:gd name="connsiteY146" fmla="*/ 0 h 924402"/>
                <a:gd name="connsiteX147" fmla="*/ 1715151 w 4603109"/>
                <a:gd name="connsiteY147" fmla="*/ 0 h 924402"/>
                <a:gd name="connsiteX148" fmla="*/ 1721928 w 4603109"/>
                <a:gd name="connsiteY148" fmla="*/ 0 h 924402"/>
                <a:gd name="connsiteX149" fmla="*/ 1734603 w 4603109"/>
                <a:gd name="connsiteY149" fmla="*/ 0 h 924402"/>
                <a:gd name="connsiteX150" fmla="*/ 1735025 w 4603109"/>
                <a:gd name="connsiteY150" fmla="*/ 0 h 924402"/>
                <a:gd name="connsiteX151" fmla="*/ 1735558 w 4603109"/>
                <a:gd name="connsiteY151" fmla="*/ 0 h 924402"/>
                <a:gd name="connsiteX152" fmla="*/ 1736094 w 4603109"/>
                <a:gd name="connsiteY152" fmla="*/ 0 h 924402"/>
                <a:gd name="connsiteX153" fmla="*/ 1737552 w 4603109"/>
                <a:gd name="connsiteY153" fmla="*/ 0 h 924402"/>
                <a:gd name="connsiteX154" fmla="*/ 1741027 w 4603109"/>
                <a:gd name="connsiteY154" fmla="*/ 0 h 924402"/>
                <a:gd name="connsiteX155" fmla="*/ 1747046 w 4603109"/>
                <a:gd name="connsiteY155" fmla="*/ 0 h 924402"/>
                <a:gd name="connsiteX156" fmla="*/ 1748537 w 4603109"/>
                <a:gd name="connsiteY156" fmla="*/ 0 h 924402"/>
                <a:gd name="connsiteX157" fmla="*/ 1753052 w 4603109"/>
                <a:gd name="connsiteY157" fmla="*/ 0 h 924402"/>
                <a:gd name="connsiteX158" fmla="*/ 1757499 w 4603109"/>
                <a:gd name="connsiteY158" fmla="*/ 0 h 924402"/>
                <a:gd name="connsiteX159" fmla="*/ 1764668 w 4603109"/>
                <a:gd name="connsiteY159" fmla="*/ 0 h 924402"/>
                <a:gd name="connsiteX160" fmla="*/ 1765089 w 4603109"/>
                <a:gd name="connsiteY160" fmla="*/ 0 h 924402"/>
                <a:gd name="connsiteX161" fmla="*/ 1765214 w 4603109"/>
                <a:gd name="connsiteY161" fmla="*/ 0 h 924402"/>
                <a:gd name="connsiteX162" fmla="*/ 1770320 w 4603109"/>
                <a:gd name="connsiteY162" fmla="*/ 0 h 924402"/>
                <a:gd name="connsiteX163" fmla="*/ 1777110 w 4603109"/>
                <a:gd name="connsiteY163" fmla="*/ 0 h 924402"/>
                <a:gd name="connsiteX164" fmla="*/ 1779774 w 4603109"/>
                <a:gd name="connsiteY164" fmla="*/ 0 h 924402"/>
                <a:gd name="connsiteX165" fmla="*/ 1792721 w 4603109"/>
                <a:gd name="connsiteY165" fmla="*/ 0 h 924402"/>
                <a:gd name="connsiteX166" fmla="*/ 1794981 w 4603109"/>
                <a:gd name="connsiteY166" fmla="*/ 0 h 924402"/>
                <a:gd name="connsiteX167" fmla="*/ 1825045 w 4603109"/>
                <a:gd name="connsiteY167" fmla="*/ 0 h 924402"/>
                <a:gd name="connsiteX168" fmla="*/ 1825769 w 4603109"/>
                <a:gd name="connsiteY168" fmla="*/ 0 h 924402"/>
                <a:gd name="connsiteX169" fmla="*/ 1838732 w 4603109"/>
                <a:gd name="connsiteY169" fmla="*/ 0 h 924402"/>
                <a:gd name="connsiteX170" fmla="*/ 1845818 w 4603109"/>
                <a:gd name="connsiteY170" fmla="*/ 0 h 924402"/>
                <a:gd name="connsiteX171" fmla="*/ 1849697 w 4603109"/>
                <a:gd name="connsiteY171" fmla="*/ 0 h 924402"/>
                <a:gd name="connsiteX172" fmla="*/ 1852412 w 4603109"/>
                <a:gd name="connsiteY172" fmla="*/ 0 h 924402"/>
                <a:gd name="connsiteX173" fmla="*/ 1853903 w 4603109"/>
                <a:gd name="connsiteY173" fmla="*/ 0 h 924402"/>
                <a:gd name="connsiteX174" fmla="*/ 1863327 w 4603109"/>
                <a:gd name="connsiteY174" fmla="*/ 0 h 924402"/>
                <a:gd name="connsiteX175" fmla="*/ 1868796 w 4603109"/>
                <a:gd name="connsiteY175" fmla="*/ 0 h 924402"/>
                <a:gd name="connsiteX176" fmla="*/ 1874815 w 4603109"/>
                <a:gd name="connsiteY176" fmla="*/ 0 h 924402"/>
                <a:gd name="connsiteX177" fmla="*/ 1876306 w 4603109"/>
                <a:gd name="connsiteY177" fmla="*/ 0 h 924402"/>
                <a:gd name="connsiteX178" fmla="*/ 1880821 w 4603109"/>
                <a:gd name="connsiteY178" fmla="*/ 0 h 924402"/>
                <a:gd name="connsiteX179" fmla="*/ 1882477 w 4603109"/>
                <a:gd name="connsiteY179" fmla="*/ 0 h 924402"/>
                <a:gd name="connsiteX180" fmla="*/ 1883936 w 4603109"/>
                <a:gd name="connsiteY180" fmla="*/ 0 h 924402"/>
                <a:gd name="connsiteX181" fmla="*/ 1885268 w 4603109"/>
                <a:gd name="connsiteY181" fmla="*/ 0 h 924402"/>
                <a:gd name="connsiteX182" fmla="*/ 1896427 w 4603109"/>
                <a:gd name="connsiteY182" fmla="*/ 0 h 924402"/>
                <a:gd name="connsiteX183" fmla="*/ 1898089 w 4603109"/>
                <a:gd name="connsiteY183" fmla="*/ 0 h 924402"/>
                <a:gd name="connsiteX184" fmla="*/ 1904879 w 4603109"/>
                <a:gd name="connsiteY184" fmla="*/ 0 h 924402"/>
                <a:gd name="connsiteX185" fmla="*/ 1907543 w 4603109"/>
                <a:gd name="connsiteY185" fmla="*/ 0 h 924402"/>
                <a:gd name="connsiteX186" fmla="*/ 1911018 w 4603109"/>
                <a:gd name="connsiteY186" fmla="*/ 0 h 924402"/>
                <a:gd name="connsiteX187" fmla="*/ 1919986 w 4603109"/>
                <a:gd name="connsiteY187" fmla="*/ 0 h 924402"/>
                <a:gd name="connsiteX188" fmla="*/ 1927124 w 4603109"/>
                <a:gd name="connsiteY188" fmla="*/ 0 h 924402"/>
                <a:gd name="connsiteX189" fmla="*/ 1927489 w 4603109"/>
                <a:gd name="connsiteY189" fmla="*/ 0 h 924402"/>
                <a:gd name="connsiteX190" fmla="*/ 1927911 w 4603109"/>
                <a:gd name="connsiteY190" fmla="*/ 0 h 924402"/>
                <a:gd name="connsiteX191" fmla="*/ 1929402 w 4603109"/>
                <a:gd name="connsiteY191" fmla="*/ 0 h 924402"/>
                <a:gd name="connsiteX192" fmla="*/ 1946726 w 4603109"/>
                <a:gd name="connsiteY192" fmla="*/ 0 h 924402"/>
                <a:gd name="connsiteX193" fmla="*/ 1949525 w 4603109"/>
                <a:gd name="connsiteY193" fmla="*/ 0 h 924402"/>
                <a:gd name="connsiteX194" fmla="*/ 1957554 w 4603109"/>
                <a:gd name="connsiteY194" fmla="*/ 0 h 924402"/>
                <a:gd name="connsiteX195" fmla="*/ 1957975 w 4603109"/>
                <a:gd name="connsiteY195" fmla="*/ 0 h 924402"/>
                <a:gd name="connsiteX196" fmla="*/ 1973587 w 4603109"/>
                <a:gd name="connsiteY196" fmla="*/ 0 h 924402"/>
                <a:gd name="connsiteX197" fmla="*/ 1978520 w 4603109"/>
                <a:gd name="connsiteY197" fmla="*/ 0 h 924402"/>
                <a:gd name="connsiteX198" fmla="*/ 1980012 w 4603109"/>
                <a:gd name="connsiteY198" fmla="*/ 0 h 924402"/>
                <a:gd name="connsiteX199" fmla="*/ 1980181 w 4603109"/>
                <a:gd name="connsiteY199" fmla="*/ 0 h 924402"/>
                <a:gd name="connsiteX200" fmla="*/ 1981672 w 4603109"/>
                <a:gd name="connsiteY200" fmla="*/ 0 h 924402"/>
                <a:gd name="connsiteX201" fmla="*/ 2008585 w 4603109"/>
                <a:gd name="connsiteY201" fmla="*/ 0 h 924402"/>
                <a:gd name="connsiteX202" fmla="*/ 2009218 w 4603109"/>
                <a:gd name="connsiteY202" fmla="*/ 0 h 924402"/>
                <a:gd name="connsiteX203" fmla="*/ 2010246 w 4603109"/>
                <a:gd name="connsiteY203" fmla="*/ 0 h 924402"/>
                <a:gd name="connsiteX204" fmla="*/ 2010709 w 4603109"/>
                <a:gd name="connsiteY204" fmla="*/ 0 h 924402"/>
                <a:gd name="connsiteX205" fmla="*/ 2011705 w 4603109"/>
                <a:gd name="connsiteY205" fmla="*/ 0 h 924402"/>
                <a:gd name="connsiteX206" fmla="*/ 2024147 w 4603109"/>
                <a:gd name="connsiteY206" fmla="*/ 0 h 924402"/>
                <a:gd name="connsiteX207" fmla="*/ 2024196 w 4603109"/>
                <a:gd name="connsiteY207" fmla="*/ 0 h 924402"/>
                <a:gd name="connsiteX208" fmla="*/ 2024981 w 4603109"/>
                <a:gd name="connsiteY208" fmla="*/ 0 h 924402"/>
                <a:gd name="connsiteX209" fmla="*/ 2025353 w 4603109"/>
                <a:gd name="connsiteY209" fmla="*/ 0 h 924402"/>
                <a:gd name="connsiteX210" fmla="*/ 2026473 w 4603109"/>
                <a:gd name="connsiteY210" fmla="*/ 0 h 924402"/>
                <a:gd name="connsiteX211" fmla="*/ 2031619 w 4603109"/>
                <a:gd name="connsiteY211" fmla="*/ 0 h 924402"/>
                <a:gd name="connsiteX212" fmla="*/ 2033110 w 4603109"/>
                <a:gd name="connsiteY212" fmla="*/ 0 h 924402"/>
                <a:gd name="connsiteX213" fmla="*/ 2038787 w 4603109"/>
                <a:gd name="connsiteY213" fmla="*/ 0 h 924402"/>
                <a:gd name="connsiteX214" fmla="*/ 2039282 w 4603109"/>
                <a:gd name="connsiteY214" fmla="*/ 0 h 924402"/>
                <a:gd name="connsiteX215" fmla="*/ 2047755 w 4603109"/>
                <a:gd name="connsiteY215" fmla="*/ 0 h 924402"/>
                <a:gd name="connsiteX216" fmla="*/ 2051230 w 4603109"/>
                <a:gd name="connsiteY216" fmla="*/ 0 h 924402"/>
                <a:gd name="connsiteX217" fmla="*/ 2054893 w 4603109"/>
                <a:gd name="connsiteY217" fmla="*/ 0 h 924402"/>
                <a:gd name="connsiteX218" fmla="*/ 2055046 w 4603109"/>
                <a:gd name="connsiteY218" fmla="*/ 0 h 924402"/>
                <a:gd name="connsiteX219" fmla="*/ 2055258 w 4603109"/>
                <a:gd name="connsiteY219" fmla="*/ 0 h 924402"/>
                <a:gd name="connsiteX220" fmla="*/ 2055680 w 4603109"/>
                <a:gd name="connsiteY220" fmla="*/ 0 h 924402"/>
                <a:gd name="connsiteX221" fmla="*/ 2057171 w 4603109"/>
                <a:gd name="connsiteY221" fmla="*/ 0 h 924402"/>
                <a:gd name="connsiteX222" fmla="*/ 2061683 w 4603109"/>
                <a:gd name="connsiteY222" fmla="*/ 0 h 924402"/>
                <a:gd name="connsiteX223" fmla="*/ 2067702 w 4603109"/>
                <a:gd name="connsiteY223" fmla="*/ 0 h 924402"/>
                <a:gd name="connsiteX224" fmla="*/ 2074495 w 4603109"/>
                <a:gd name="connsiteY224" fmla="*/ 0 h 924402"/>
                <a:gd name="connsiteX225" fmla="*/ 2077294 w 4603109"/>
                <a:gd name="connsiteY225" fmla="*/ 0 h 924402"/>
                <a:gd name="connsiteX226" fmla="*/ 2084504 w 4603109"/>
                <a:gd name="connsiteY226" fmla="*/ 0 h 924402"/>
                <a:gd name="connsiteX227" fmla="*/ 2085323 w 4603109"/>
                <a:gd name="connsiteY227" fmla="*/ 0 h 924402"/>
                <a:gd name="connsiteX228" fmla="*/ 2085744 w 4603109"/>
                <a:gd name="connsiteY228" fmla="*/ 0 h 924402"/>
                <a:gd name="connsiteX229" fmla="*/ 2097766 w 4603109"/>
                <a:gd name="connsiteY229" fmla="*/ 0 h 924402"/>
                <a:gd name="connsiteX230" fmla="*/ 2106289 w 4603109"/>
                <a:gd name="connsiteY230" fmla="*/ 0 h 924402"/>
                <a:gd name="connsiteX231" fmla="*/ 2107781 w 4603109"/>
                <a:gd name="connsiteY231" fmla="*/ 0 h 924402"/>
                <a:gd name="connsiteX232" fmla="*/ 2128956 w 4603109"/>
                <a:gd name="connsiteY232" fmla="*/ 0 h 924402"/>
                <a:gd name="connsiteX233" fmla="*/ 2129514 w 4603109"/>
                <a:gd name="connsiteY233" fmla="*/ 0 h 924402"/>
                <a:gd name="connsiteX234" fmla="*/ 2136354 w 4603109"/>
                <a:gd name="connsiteY234" fmla="*/ 0 h 924402"/>
                <a:gd name="connsiteX235" fmla="*/ 2136987 w 4603109"/>
                <a:gd name="connsiteY235" fmla="*/ 0 h 924402"/>
                <a:gd name="connsiteX236" fmla="*/ 2138478 w 4603109"/>
                <a:gd name="connsiteY236" fmla="*/ 0 h 924402"/>
                <a:gd name="connsiteX237" fmla="*/ 2151916 w 4603109"/>
                <a:gd name="connsiteY237" fmla="*/ 0 h 924402"/>
                <a:gd name="connsiteX238" fmla="*/ 2152750 w 4603109"/>
                <a:gd name="connsiteY238" fmla="*/ 0 h 924402"/>
                <a:gd name="connsiteX239" fmla="*/ 2153122 w 4603109"/>
                <a:gd name="connsiteY239" fmla="*/ 0 h 924402"/>
                <a:gd name="connsiteX240" fmla="*/ 2154242 w 4603109"/>
                <a:gd name="connsiteY240" fmla="*/ 0 h 924402"/>
                <a:gd name="connsiteX241" fmla="*/ 2156597 w 4603109"/>
                <a:gd name="connsiteY241" fmla="*/ 0 h 924402"/>
                <a:gd name="connsiteX242" fmla="*/ 2159388 w 4603109"/>
                <a:gd name="connsiteY242" fmla="*/ 0 h 924402"/>
                <a:gd name="connsiteX243" fmla="*/ 2160879 w 4603109"/>
                <a:gd name="connsiteY243" fmla="*/ 0 h 924402"/>
                <a:gd name="connsiteX244" fmla="*/ 2161633 w 4603109"/>
                <a:gd name="connsiteY244" fmla="*/ 0 h 924402"/>
                <a:gd name="connsiteX245" fmla="*/ 2167051 w 4603109"/>
                <a:gd name="connsiteY245" fmla="*/ 0 h 924402"/>
                <a:gd name="connsiteX246" fmla="*/ 2178999 w 4603109"/>
                <a:gd name="connsiteY246" fmla="*/ 0 h 924402"/>
                <a:gd name="connsiteX247" fmla="*/ 2182158 w 4603109"/>
                <a:gd name="connsiteY247" fmla="*/ 0 h 924402"/>
                <a:gd name="connsiteX248" fmla="*/ 2182815 w 4603109"/>
                <a:gd name="connsiteY248" fmla="*/ 0 h 924402"/>
                <a:gd name="connsiteX249" fmla="*/ 2188666 w 4603109"/>
                <a:gd name="connsiteY249" fmla="*/ 0 h 924402"/>
                <a:gd name="connsiteX250" fmla="*/ 2189452 w 4603109"/>
                <a:gd name="connsiteY250" fmla="*/ 0 h 924402"/>
                <a:gd name="connsiteX251" fmla="*/ 2191697 w 4603109"/>
                <a:gd name="connsiteY251" fmla="*/ 0 h 924402"/>
                <a:gd name="connsiteX252" fmla="*/ 2195471 w 4603109"/>
                <a:gd name="connsiteY252" fmla="*/ 0 h 924402"/>
                <a:gd name="connsiteX253" fmla="*/ 2201759 w 4603109"/>
                <a:gd name="connsiteY253" fmla="*/ 0 h 924402"/>
                <a:gd name="connsiteX254" fmla="*/ 2203100 w 4603109"/>
                <a:gd name="connsiteY254" fmla="*/ 0 h 924402"/>
                <a:gd name="connsiteX255" fmla="*/ 2204559 w 4603109"/>
                <a:gd name="connsiteY255" fmla="*/ 0 h 924402"/>
                <a:gd name="connsiteX256" fmla="*/ 2204591 w 4603109"/>
                <a:gd name="connsiteY256" fmla="*/ 0 h 924402"/>
                <a:gd name="connsiteX257" fmla="*/ 2212273 w 4603109"/>
                <a:gd name="connsiteY257" fmla="*/ 0 h 924402"/>
                <a:gd name="connsiteX258" fmla="*/ 2225535 w 4603109"/>
                <a:gd name="connsiteY258" fmla="*/ 0 h 924402"/>
                <a:gd name="connsiteX259" fmla="*/ 2231674 w 4603109"/>
                <a:gd name="connsiteY259" fmla="*/ 0 h 924402"/>
                <a:gd name="connsiteX260" fmla="*/ 2232096 w 4603109"/>
                <a:gd name="connsiteY260" fmla="*/ 0 h 924402"/>
                <a:gd name="connsiteX261" fmla="*/ 2232220 w 4603109"/>
                <a:gd name="connsiteY261" fmla="*/ 0 h 924402"/>
                <a:gd name="connsiteX262" fmla="*/ 2233118 w 4603109"/>
                <a:gd name="connsiteY262" fmla="*/ 0 h 924402"/>
                <a:gd name="connsiteX263" fmla="*/ 2233165 w 4603109"/>
                <a:gd name="connsiteY263" fmla="*/ 0 h 924402"/>
                <a:gd name="connsiteX264" fmla="*/ 2256725 w 4603109"/>
                <a:gd name="connsiteY264" fmla="*/ 0 h 924402"/>
                <a:gd name="connsiteX265" fmla="*/ 2257283 w 4603109"/>
                <a:gd name="connsiteY265" fmla="*/ 0 h 924402"/>
                <a:gd name="connsiteX266" fmla="*/ 2262285 w 4603109"/>
                <a:gd name="connsiteY266" fmla="*/ 0 h 924402"/>
                <a:gd name="connsiteX267" fmla="*/ 2284366 w 4603109"/>
                <a:gd name="connsiteY267" fmla="*/ 0 h 924402"/>
                <a:gd name="connsiteX268" fmla="*/ 2289402 w 4603109"/>
                <a:gd name="connsiteY268" fmla="*/ 0 h 924402"/>
                <a:gd name="connsiteX269" fmla="*/ 2292052 w 4603109"/>
                <a:gd name="connsiteY269" fmla="*/ 0 h 924402"/>
                <a:gd name="connsiteX270" fmla="*/ 2299271 w 4603109"/>
                <a:gd name="connsiteY270" fmla="*/ 0 h 924402"/>
                <a:gd name="connsiteX271" fmla="*/ 2308721 w 4603109"/>
                <a:gd name="connsiteY271" fmla="*/ 0 h 924402"/>
                <a:gd name="connsiteX272" fmla="*/ 2309927 w 4603109"/>
                <a:gd name="connsiteY272" fmla="*/ 0 h 924402"/>
                <a:gd name="connsiteX273" fmla="*/ 2316435 w 4603109"/>
                <a:gd name="connsiteY273" fmla="*/ 0 h 924402"/>
                <a:gd name="connsiteX274" fmla="*/ 2316703 w 4603109"/>
                <a:gd name="connsiteY274" fmla="*/ 0 h 924402"/>
                <a:gd name="connsiteX275" fmla="*/ 2319466 w 4603109"/>
                <a:gd name="connsiteY275" fmla="*/ 0 h 924402"/>
                <a:gd name="connsiteX276" fmla="*/ 2322840 w 4603109"/>
                <a:gd name="connsiteY276" fmla="*/ 0 h 924402"/>
                <a:gd name="connsiteX277" fmla="*/ 2329528 w 4603109"/>
                <a:gd name="connsiteY277" fmla="*/ 0 h 924402"/>
                <a:gd name="connsiteX278" fmla="*/ 2330869 w 4603109"/>
                <a:gd name="connsiteY278" fmla="*/ 0 h 924402"/>
                <a:gd name="connsiteX279" fmla="*/ 2332328 w 4603109"/>
                <a:gd name="connsiteY279" fmla="*/ 0 h 924402"/>
                <a:gd name="connsiteX280" fmla="*/ 2332360 w 4603109"/>
                <a:gd name="connsiteY280" fmla="*/ 0 h 924402"/>
                <a:gd name="connsiteX281" fmla="*/ 2335803 w 4603109"/>
                <a:gd name="connsiteY281" fmla="*/ 0 h 924402"/>
                <a:gd name="connsiteX282" fmla="*/ 2343312 w 4603109"/>
                <a:gd name="connsiteY282" fmla="*/ 0 h 924402"/>
                <a:gd name="connsiteX283" fmla="*/ 2344804 w 4603109"/>
                <a:gd name="connsiteY283" fmla="*/ 0 h 924402"/>
                <a:gd name="connsiteX284" fmla="*/ 2346768 w 4603109"/>
                <a:gd name="connsiteY284" fmla="*/ 0 h 924402"/>
                <a:gd name="connsiteX285" fmla="*/ 2347827 w 4603109"/>
                <a:gd name="connsiteY285" fmla="*/ 0 h 924402"/>
                <a:gd name="connsiteX286" fmla="*/ 2352274 w 4603109"/>
                <a:gd name="connsiteY286" fmla="*/ 0 h 924402"/>
                <a:gd name="connsiteX287" fmla="*/ 2359443 w 4603109"/>
                <a:gd name="connsiteY287" fmla="*/ 0 h 924402"/>
                <a:gd name="connsiteX288" fmla="*/ 2359865 w 4603109"/>
                <a:gd name="connsiteY288" fmla="*/ 0 h 924402"/>
                <a:gd name="connsiteX289" fmla="*/ 2359989 w 4603109"/>
                <a:gd name="connsiteY289" fmla="*/ 0 h 924402"/>
                <a:gd name="connsiteX290" fmla="*/ 2360887 w 4603109"/>
                <a:gd name="connsiteY290" fmla="*/ 0 h 924402"/>
                <a:gd name="connsiteX291" fmla="*/ 2360934 w 4603109"/>
                <a:gd name="connsiteY291" fmla="*/ 0 h 924402"/>
                <a:gd name="connsiteX292" fmla="*/ 2371886 w 4603109"/>
                <a:gd name="connsiteY292" fmla="*/ 0 h 924402"/>
                <a:gd name="connsiteX293" fmla="*/ 2373377 w 4603109"/>
                <a:gd name="connsiteY293" fmla="*/ 0 h 924402"/>
                <a:gd name="connsiteX294" fmla="*/ 2377892 w 4603109"/>
                <a:gd name="connsiteY294" fmla="*/ 0 h 924402"/>
                <a:gd name="connsiteX295" fmla="*/ 2382339 w 4603109"/>
                <a:gd name="connsiteY295" fmla="*/ 0 h 924402"/>
                <a:gd name="connsiteX296" fmla="*/ 2390054 w 4603109"/>
                <a:gd name="connsiteY296" fmla="*/ 0 h 924402"/>
                <a:gd name="connsiteX297" fmla="*/ 2419821 w 4603109"/>
                <a:gd name="connsiteY297" fmla="*/ 0 h 924402"/>
                <a:gd name="connsiteX298" fmla="*/ 2427040 w 4603109"/>
                <a:gd name="connsiteY298" fmla="*/ 0 h 924402"/>
                <a:gd name="connsiteX299" fmla="*/ 2436490 w 4603109"/>
                <a:gd name="connsiteY299" fmla="*/ 0 h 924402"/>
                <a:gd name="connsiteX300" fmla="*/ 2444472 w 4603109"/>
                <a:gd name="connsiteY300" fmla="*/ 0 h 924402"/>
                <a:gd name="connsiteX301" fmla="*/ 2448678 w 4603109"/>
                <a:gd name="connsiteY301" fmla="*/ 0 h 924402"/>
                <a:gd name="connsiteX302" fmla="*/ 2450171 w 4603109"/>
                <a:gd name="connsiteY302" fmla="*/ 0 h 924402"/>
                <a:gd name="connsiteX303" fmla="*/ 2450609 w 4603109"/>
                <a:gd name="connsiteY303" fmla="*/ 0 h 924402"/>
                <a:gd name="connsiteX304" fmla="*/ 2463572 w 4603109"/>
                <a:gd name="connsiteY304" fmla="*/ 0 h 924402"/>
                <a:gd name="connsiteX305" fmla="*/ 2471081 w 4603109"/>
                <a:gd name="connsiteY305" fmla="*/ 0 h 924402"/>
                <a:gd name="connsiteX306" fmla="*/ 2472573 w 4603109"/>
                <a:gd name="connsiteY306" fmla="*/ 0 h 924402"/>
                <a:gd name="connsiteX307" fmla="*/ 2474537 w 4603109"/>
                <a:gd name="connsiteY307" fmla="*/ 0 h 924402"/>
                <a:gd name="connsiteX308" fmla="*/ 2475596 w 4603109"/>
                <a:gd name="connsiteY308" fmla="*/ 0 h 924402"/>
                <a:gd name="connsiteX309" fmla="*/ 2477252 w 4603109"/>
                <a:gd name="connsiteY309" fmla="*/ 0 h 924402"/>
                <a:gd name="connsiteX310" fmla="*/ 2478712 w 4603109"/>
                <a:gd name="connsiteY310" fmla="*/ 0 h 924402"/>
                <a:gd name="connsiteX311" fmla="*/ 2478743 w 4603109"/>
                <a:gd name="connsiteY311" fmla="*/ 0 h 924402"/>
                <a:gd name="connsiteX312" fmla="*/ 2480043 w 4603109"/>
                <a:gd name="connsiteY312" fmla="*/ 0 h 924402"/>
                <a:gd name="connsiteX313" fmla="*/ 2499655 w 4603109"/>
                <a:gd name="connsiteY313" fmla="*/ 0 h 924402"/>
                <a:gd name="connsiteX314" fmla="*/ 2501146 w 4603109"/>
                <a:gd name="connsiteY314" fmla="*/ 0 h 924402"/>
                <a:gd name="connsiteX315" fmla="*/ 2505661 w 4603109"/>
                <a:gd name="connsiteY315" fmla="*/ 0 h 924402"/>
                <a:gd name="connsiteX316" fmla="*/ 2508776 w 4603109"/>
                <a:gd name="connsiteY316" fmla="*/ 0 h 924402"/>
                <a:gd name="connsiteX317" fmla="*/ 2510108 w 4603109"/>
                <a:gd name="connsiteY317" fmla="*/ 0 h 924402"/>
                <a:gd name="connsiteX318" fmla="*/ 2524178 w 4603109"/>
                <a:gd name="connsiteY318" fmla="*/ 0 h 924402"/>
                <a:gd name="connsiteX319" fmla="*/ 2525248 w 4603109"/>
                <a:gd name="connsiteY319" fmla="*/ 0 h 924402"/>
                <a:gd name="connsiteX320" fmla="*/ 2525669 w 4603109"/>
                <a:gd name="connsiteY320" fmla="*/ 0 h 924402"/>
                <a:gd name="connsiteX321" fmla="*/ 2552329 w 4603109"/>
                <a:gd name="connsiteY321" fmla="*/ 0 h 924402"/>
                <a:gd name="connsiteX322" fmla="*/ 2552751 w 4603109"/>
                <a:gd name="connsiteY322" fmla="*/ 0 h 924402"/>
                <a:gd name="connsiteX323" fmla="*/ 2554242 w 4603109"/>
                <a:gd name="connsiteY323" fmla="*/ 0 h 924402"/>
                <a:gd name="connsiteX324" fmla="*/ 2574787 w 4603109"/>
                <a:gd name="connsiteY324" fmla="*/ 0 h 924402"/>
                <a:gd name="connsiteX325" fmla="*/ 2576279 w 4603109"/>
                <a:gd name="connsiteY325" fmla="*/ 0 h 924402"/>
                <a:gd name="connsiteX326" fmla="*/ 2576447 w 4603109"/>
                <a:gd name="connsiteY326" fmla="*/ 0 h 924402"/>
                <a:gd name="connsiteX327" fmla="*/ 2577940 w 4603109"/>
                <a:gd name="connsiteY327" fmla="*/ 0 h 924402"/>
                <a:gd name="connsiteX328" fmla="*/ 2603360 w 4603109"/>
                <a:gd name="connsiteY328" fmla="*/ 0 h 924402"/>
                <a:gd name="connsiteX329" fmla="*/ 2604852 w 4603109"/>
                <a:gd name="connsiteY329" fmla="*/ 0 h 924402"/>
                <a:gd name="connsiteX330" fmla="*/ 2605021 w 4603109"/>
                <a:gd name="connsiteY330" fmla="*/ 0 h 924402"/>
                <a:gd name="connsiteX331" fmla="*/ 2605484 w 4603109"/>
                <a:gd name="connsiteY331" fmla="*/ 0 h 924402"/>
                <a:gd name="connsiteX332" fmla="*/ 2606481 w 4603109"/>
                <a:gd name="connsiteY332" fmla="*/ 0 h 924402"/>
                <a:gd name="connsiteX333" fmla="*/ 2606512 w 4603109"/>
                <a:gd name="connsiteY333" fmla="*/ 0 h 924402"/>
                <a:gd name="connsiteX334" fmla="*/ 2606976 w 4603109"/>
                <a:gd name="connsiteY334" fmla="*/ 0 h 924402"/>
                <a:gd name="connsiteX335" fmla="*/ 2618923 w 4603109"/>
                <a:gd name="connsiteY335" fmla="*/ 0 h 924402"/>
                <a:gd name="connsiteX336" fmla="*/ 2621248 w 4603109"/>
                <a:gd name="connsiteY336" fmla="*/ 0 h 924402"/>
                <a:gd name="connsiteX337" fmla="*/ 2622740 w 4603109"/>
                <a:gd name="connsiteY337" fmla="*/ 0 h 924402"/>
                <a:gd name="connsiteX338" fmla="*/ 2627885 w 4603109"/>
                <a:gd name="connsiteY338" fmla="*/ 0 h 924402"/>
                <a:gd name="connsiteX339" fmla="*/ 2629377 w 4603109"/>
                <a:gd name="connsiteY339" fmla="*/ 0 h 924402"/>
                <a:gd name="connsiteX340" fmla="*/ 2634058 w 4603109"/>
                <a:gd name="connsiteY340" fmla="*/ 0 h 924402"/>
                <a:gd name="connsiteX341" fmla="*/ 2635549 w 4603109"/>
                <a:gd name="connsiteY341" fmla="*/ 0 h 924402"/>
                <a:gd name="connsiteX342" fmla="*/ 2636545 w 4603109"/>
                <a:gd name="connsiteY342" fmla="*/ 0 h 924402"/>
                <a:gd name="connsiteX343" fmla="*/ 2648987 w 4603109"/>
                <a:gd name="connsiteY343" fmla="*/ 0 h 924402"/>
                <a:gd name="connsiteX344" fmla="*/ 2649821 w 4603109"/>
                <a:gd name="connsiteY344" fmla="*/ 0 h 924402"/>
                <a:gd name="connsiteX345" fmla="*/ 2651313 w 4603109"/>
                <a:gd name="connsiteY345" fmla="*/ 0 h 924402"/>
                <a:gd name="connsiteX346" fmla="*/ 2651947 w 4603109"/>
                <a:gd name="connsiteY346" fmla="*/ 0 h 924402"/>
                <a:gd name="connsiteX347" fmla="*/ 2653017 w 4603109"/>
                <a:gd name="connsiteY347" fmla="*/ 0 h 924402"/>
                <a:gd name="connsiteX348" fmla="*/ 2653438 w 4603109"/>
                <a:gd name="connsiteY348" fmla="*/ 0 h 924402"/>
                <a:gd name="connsiteX349" fmla="*/ 2656459 w 4603109"/>
                <a:gd name="connsiteY349" fmla="*/ 0 h 924402"/>
                <a:gd name="connsiteX350" fmla="*/ 2657950 w 4603109"/>
                <a:gd name="connsiteY350" fmla="*/ 0 h 924402"/>
                <a:gd name="connsiteX351" fmla="*/ 2665460 w 4603109"/>
                <a:gd name="connsiteY351" fmla="*/ 0 h 924402"/>
                <a:gd name="connsiteX352" fmla="*/ 2680098 w 4603109"/>
                <a:gd name="connsiteY352" fmla="*/ 0 h 924402"/>
                <a:gd name="connsiteX353" fmla="*/ 2680520 w 4603109"/>
                <a:gd name="connsiteY353" fmla="*/ 0 h 924402"/>
                <a:gd name="connsiteX354" fmla="*/ 2682011 w 4603109"/>
                <a:gd name="connsiteY354" fmla="*/ 0 h 924402"/>
                <a:gd name="connsiteX355" fmla="*/ 2692542 w 4603109"/>
                <a:gd name="connsiteY355" fmla="*/ 0 h 924402"/>
                <a:gd name="connsiteX356" fmla="*/ 2702556 w 4603109"/>
                <a:gd name="connsiteY356" fmla="*/ 0 h 924402"/>
                <a:gd name="connsiteX357" fmla="*/ 2704048 w 4603109"/>
                <a:gd name="connsiteY357" fmla="*/ 0 h 924402"/>
                <a:gd name="connsiteX358" fmla="*/ 2724289 w 4603109"/>
                <a:gd name="connsiteY358" fmla="*/ 0 h 924402"/>
                <a:gd name="connsiteX359" fmla="*/ 2731129 w 4603109"/>
                <a:gd name="connsiteY359" fmla="*/ 0 h 924402"/>
                <a:gd name="connsiteX360" fmla="*/ 2732621 w 4603109"/>
                <a:gd name="connsiteY360" fmla="*/ 0 h 924402"/>
                <a:gd name="connsiteX361" fmla="*/ 2733253 w 4603109"/>
                <a:gd name="connsiteY361" fmla="*/ 0 h 924402"/>
                <a:gd name="connsiteX362" fmla="*/ 2734745 w 4603109"/>
                <a:gd name="connsiteY362" fmla="*/ 0 h 924402"/>
                <a:gd name="connsiteX363" fmla="*/ 2746692 w 4603109"/>
                <a:gd name="connsiteY363" fmla="*/ 0 h 924402"/>
                <a:gd name="connsiteX364" fmla="*/ 2749017 w 4603109"/>
                <a:gd name="connsiteY364" fmla="*/ 0 h 924402"/>
                <a:gd name="connsiteX365" fmla="*/ 2750509 w 4603109"/>
                <a:gd name="connsiteY365" fmla="*/ 0 h 924402"/>
                <a:gd name="connsiteX366" fmla="*/ 2754354 w 4603109"/>
                <a:gd name="connsiteY366" fmla="*/ 0 h 924402"/>
                <a:gd name="connsiteX367" fmla="*/ 2755654 w 4603109"/>
                <a:gd name="connsiteY367" fmla="*/ 0 h 924402"/>
                <a:gd name="connsiteX368" fmla="*/ 2757146 w 4603109"/>
                <a:gd name="connsiteY368" fmla="*/ 0 h 924402"/>
                <a:gd name="connsiteX369" fmla="*/ 2761827 w 4603109"/>
                <a:gd name="connsiteY369" fmla="*/ 0 h 924402"/>
                <a:gd name="connsiteX370" fmla="*/ 2763318 w 4603109"/>
                <a:gd name="connsiteY370" fmla="*/ 0 h 924402"/>
                <a:gd name="connsiteX371" fmla="*/ 2776756 w 4603109"/>
                <a:gd name="connsiteY371" fmla="*/ 0 h 924402"/>
                <a:gd name="connsiteX372" fmla="*/ 2777590 w 4603109"/>
                <a:gd name="connsiteY372" fmla="*/ 0 h 924402"/>
                <a:gd name="connsiteX373" fmla="*/ 2779082 w 4603109"/>
                <a:gd name="connsiteY373" fmla="*/ 0 h 924402"/>
                <a:gd name="connsiteX374" fmla="*/ 2783442 w 4603109"/>
                <a:gd name="connsiteY374" fmla="*/ 0 h 924402"/>
                <a:gd name="connsiteX375" fmla="*/ 2784228 w 4603109"/>
                <a:gd name="connsiteY375" fmla="*/ 0 h 924402"/>
                <a:gd name="connsiteX376" fmla="*/ 2785719 w 4603109"/>
                <a:gd name="connsiteY376" fmla="*/ 0 h 924402"/>
                <a:gd name="connsiteX377" fmla="*/ 2786473 w 4603109"/>
                <a:gd name="connsiteY377" fmla="*/ 0 h 924402"/>
                <a:gd name="connsiteX378" fmla="*/ 2793229 w 4603109"/>
                <a:gd name="connsiteY378" fmla="*/ 0 h 924402"/>
                <a:gd name="connsiteX379" fmla="*/ 2799367 w 4603109"/>
                <a:gd name="connsiteY379" fmla="*/ 0 h 924402"/>
                <a:gd name="connsiteX380" fmla="*/ 2813506 w 4603109"/>
                <a:gd name="connsiteY380" fmla="*/ 0 h 924402"/>
                <a:gd name="connsiteX381" fmla="*/ 2820311 w 4603109"/>
                <a:gd name="connsiteY381" fmla="*/ 0 h 924402"/>
                <a:gd name="connsiteX382" fmla="*/ 2827893 w 4603109"/>
                <a:gd name="connsiteY382" fmla="*/ 0 h 924402"/>
                <a:gd name="connsiteX383" fmla="*/ 2827940 w 4603109"/>
                <a:gd name="connsiteY383" fmla="*/ 0 h 924402"/>
                <a:gd name="connsiteX384" fmla="*/ 2829431 w 4603109"/>
                <a:gd name="connsiteY384" fmla="*/ 0 h 924402"/>
                <a:gd name="connsiteX385" fmla="*/ 2829978 w 4603109"/>
                <a:gd name="connsiteY385" fmla="*/ 0 h 924402"/>
                <a:gd name="connsiteX386" fmla="*/ 2852058 w 4603109"/>
                <a:gd name="connsiteY386" fmla="*/ 0 h 924402"/>
                <a:gd name="connsiteX387" fmla="*/ 2857060 w 4603109"/>
                <a:gd name="connsiteY387" fmla="*/ 0 h 924402"/>
                <a:gd name="connsiteX388" fmla="*/ 2857958 w 4603109"/>
                <a:gd name="connsiteY388" fmla="*/ 0 h 924402"/>
                <a:gd name="connsiteX389" fmla="*/ 2871601 w 4603109"/>
                <a:gd name="connsiteY389" fmla="*/ 0 h 924402"/>
                <a:gd name="connsiteX390" fmla="*/ 2882123 w 4603109"/>
                <a:gd name="connsiteY390" fmla="*/ 0 h 924402"/>
                <a:gd name="connsiteX391" fmla="*/ 2894046 w 4603109"/>
                <a:gd name="connsiteY391" fmla="*/ 0 h 924402"/>
                <a:gd name="connsiteX392" fmla="*/ 2903496 w 4603109"/>
                <a:gd name="connsiteY392" fmla="*/ 0 h 924402"/>
                <a:gd name="connsiteX393" fmla="*/ 2911211 w 4603109"/>
                <a:gd name="connsiteY393" fmla="*/ 0 h 924402"/>
                <a:gd name="connsiteX394" fmla="*/ 2914242 w 4603109"/>
                <a:gd name="connsiteY394" fmla="*/ 0 h 924402"/>
                <a:gd name="connsiteX395" fmla="*/ 2914461 w 4603109"/>
                <a:gd name="connsiteY395" fmla="*/ 0 h 924402"/>
                <a:gd name="connsiteX396" fmla="*/ 2924111 w 4603109"/>
                <a:gd name="connsiteY396" fmla="*/ 0 h 924402"/>
                <a:gd name="connsiteX397" fmla="*/ 2927136 w 4603109"/>
                <a:gd name="connsiteY397" fmla="*/ 0 h 924402"/>
                <a:gd name="connsiteX398" fmla="*/ 2933561 w 4603109"/>
                <a:gd name="connsiteY398" fmla="*/ 0 h 924402"/>
                <a:gd name="connsiteX399" fmla="*/ 2939580 w 4603109"/>
                <a:gd name="connsiteY399" fmla="*/ 0 h 924402"/>
                <a:gd name="connsiteX400" fmla="*/ 2941275 w 4603109"/>
                <a:gd name="connsiteY400" fmla="*/ 0 h 924402"/>
                <a:gd name="connsiteX401" fmla="*/ 2941543 w 4603109"/>
                <a:gd name="connsiteY401" fmla="*/ 0 h 924402"/>
                <a:gd name="connsiteX402" fmla="*/ 2945586 w 4603109"/>
                <a:gd name="connsiteY402" fmla="*/ 0 h 924402"/>
                <a:gd name="connsiteX403" fmla="*/ 2950032 w 4603109"/>
                <a:gd name="connsiteY403" fmla="*/ 0 h 924402"/>
                <a:gd name="connsiteX404" fmla="*/ 2955662 w 4603109"/>
                <a:gd name="connsiteY404" fmla="*/ 0 h 924402"/>
                <a:gd name="connsiteX405" fmla="*/ 2955709 w 4603109"/>
                <a:gd name="connsiteY405" fmla="*/ 0 h 924402"/>
                <a:gd name="connsiteX406" fmla="*/ 2957200 w 4603109"/>
                <a:gd name="connsiteY406" fmla="*/ 0 h 924402"/>
                <a:gd name="connsiteX407" fmla="*/ 2957747 w 4603109"/>
                <a:gd name="connsiteY407" fmla="*/ 0 h 924402"/>
                <a:gd name="connsiteX408" fmla="*/ 2968152 w 4603109"/>
                <a:gd name="connsiteY408" fmla="*/ 0 h 924402"/>
                <a:gd name="connsiteX409" fmla="*/ 2969644 w 4603109"/>
                <a:gd name="connsiteY409" fmla="*/ 0 h 924402"/>
                <a:gd name="connsiteX410" fmla="*/ 2972667 w 4603109"/>
                <a:gd name="connsiteY410" fmla="*/ 0 h 924402"/>
                <a:gd name="connsiteX411" fmla="*/ 2977114 w 4603109"/>
                <a:gd name="connsiteY411" fmla="*/ 0 h 924402"/>
                <a:gd name="connsiteX412" fmla="*/ 2984829 w 4603109"/>
                <a:gd name="connsiteY412" fmla="*/ 0 h 924402"/>
                <a:gd name="connsiteX413" fmla="*/ 2985727 w 4603109"/>
                <a:gd name="connsiteY413" fmla="*/ 0 h 924402"/>
                <a:gd name="connsiteX414" fmla="*/ 2999370 w 4603109"/>
                <a:gd name="connsiteY414" fmla="*/ 0 h 924402"/>
                <a:gd name="connsiteX415" fmla="*/ 3021815 w 4603109"/>
                <a:gd name="connsiteY415" fmla="*/ 0 h 924402"/>
                <a:gd name="connsiteX416" fmla="*/ 3031265 w 4603109"/>
                <a:gd name="connsiteY416" fmla="*/ 0 h 924402"/>
                <a:gd name="connsiteX417" fmla="*/ 3042230 w 4603109"/>
                <a:gd name="connsiteY417" fmla="*/ 0 h 924402"/>
                <a:gd name="connsiteX418" fmla="*/ 3044946 w 4603109"/>
                <a:gd name="connsiteY418" fmla="*/ 0 h 924402"/>
                <a:gd name="connsiteX419" fmla="*/ 3051880 w 4603109"/>
                <a:gd name="connsiteY419" fmla="*/ 0 h 924402"/>
                <a:gd name="connsiteX420" fmla="*/ 3061330 w 4603109"/>
                <a:gd name="connsiteY420" fmla="*/ 0 h 924402"/>
                <a:gd name="connsiteX421" fmla="*/ 3067349 w 4603109"/>
                <a:gd name="connsiteY421" fmla="*/ 0 h 924402"/>
                <a:gd name="connsiteX422" fmla="*/ 3069312 w 4603109"/>
                <a:gd name="connsiteY422" fmla="*/ 0 h 924402"/>
                <a:gd name="connsiteX423" fmla="*/ 3073355 w 4603109"/>
                <a:gd name="connsiteY423" fmla="*/ 0 h 924402"/>
                <a:gd name="connsiteX424" fmla="*/ 3073518 w 4603109"/>
                <a:gd name="connsiteY424" fmla="*/ 0 h 924402"/>
                <a:gd name="connsiteX425" fmla="*/ 3075011 w 4603109"/>
                <a:gd name="connsiteY425" fmla="*/ 0 h 924402"/>
                <a:gd name="connsiteX426" fmla="*/ 3077801 w 4603109"/>
                <a:gd name="connsiteY426" fmla="*/ 0 h 924402"/>
                <a:gd name="connsiteX427" fmla="*/ 3095921 w 4603109"/>
                <a:gd name="connsiteY427" fmla="*/ 0 h 924402"/>
                <a:gd name="connsiteX428" fmla="*/ 3097413 w 4603109"/>
                <a:gd name="connsiteY428" fmla="*/ 0 h 924402"/>
                <a:gd name="connsiteX429" fmla="*/ 3100436 w 4603109"/>
                <a:gd name="connsiteY429" fmla="*/ 0 h 924402"/>
                <a:gd name="connsiteX430" fmla="*/ 3103552 w 4603109"/>
                <a:gd name="connsiteY430" fmla="*/ 0 h 924402"/>
                <a:gd name="connsiteX431" fmla="*/ 3104883 w 4603109"/>
                <a:gd name="connsiteY431" fmla="*/ 0 h 924402"/>
                <a:gd name="connsiteX432" fmla="*/ 3120023 w 4603109"/>
                <a:gd name="connsiteY432" fmla="*/ 0 h 924402"/>
                <a:gd name="connsiteX433" fmla="*/ 3120445 w 4603109"/>
                <a:gd name="connsiteY433" fmla="*/ 0 h 924402"/>
                <a:gd name="connsiteX434" fmla="*/ 3149018 w 4603109"/>
                <a:gd name="connsiteY434" fmla="*/ 0 h 924402"/>
                <a:gd name="connsiteX435" fmla="*/ 3150088 w 4603109"/>
                <a:gd name="connsiteY435" fmla="*/ 0 h 924402"/>
                <a:gd name="connsiteX436" fmla="*/ 3150509 w 4603109"/>
                <a:gd name="connsiteY436" fmla="*/ 0 h 924402"/>
                <a:gd name="connsiteX437" fmla="*/ 3171054 w 4603109"/>
                <a:gd name="connsiteY437" fmla="*/ 0 h 924402"/>
                <a:gd name="connsiteX438" fmla="*/ 3172715 w 4603109"/>
                <a:gd name="connsiteY438" fmla="*/ 0 h 924402"/>
                <a:gd name="connsiteX439" fmla="*/ 3199627 w 4603109"/>
                <a:gd name="connsiteY439" fmla="*/ 0 h 924402"/>
                <a:gd name="connsiteX440" fmla="*/ 3201119 w 4603109"/>
                <a:gd name="connsiteY440" fmla="*/ 0 h 924402"/>
                <a:gd name="connsiteX441" fmla="*/ 3201287 w 4603109"/>
                <a:gd name="connsiteY441" fmla="*/ 0 h 924402"/>
                <a:gd name="connsiteX442" fmla="*/ 3201751 w 4603109"/>
                <a:gd name="connsiteY442" fmla="*/ 0 h 924402"/>
                <a:gd name="connsiteX443" fmla="*/ 3202780 w 4603109"/>
                <a:gd name="connsiteY443" fmla="*/ 0 h 924402"/>
                <a:gd name="connsiteX444" fmla="*/ 3217515 w 4603109"/>
                <a:gd name="connsiteY444" fmla="*/ 0 h 924402"/>
                <a:gd name="connsiteX445" fmla="*/ 3224152 w 4603109"/>
                <a:gd name="connsiteY445" fmla="*/ 0 h 924402"/>
                <a:gd name="connsiteX446" fmla="*/ 3230324 w 4603109"/>
                <a:gd name="connsiteY446" fmla="*/ 0 h 924402"/>
                <a:gd name="connsiteX447" fmla="*/ 3231321 w 4603109"/>
                <a:gd name="connsiteY447" fmla="*/ 0 h 924402"/>
                <a:gd name="connsiteX448" fmla="*/ 3231816 w 4603109"/>
                <a:gd name="connsiteY448" fmla="*/ 0 h 924402"/>
                <a:gd name="connsiteX449" fmla="*/ 3243763 w 4603109"/>
                <a:gd name="connsiteY449" fmla="*/ 0 h 924402"/>
                <a:gd name="connsiteX450" fmla="*/ 3246088 w 4603109"/>
                <a:gd name="connsiteY450" fmla="*/ 0 h 924402"/>
                <a:gd name="connsiteX451" fmla="*/ 3247580 w 4603109"/>
                <a:gd name="connsiteY451" fmla="*/ 0 h 924402"/>
                <a:gd name="connsiteX452" fmla="*/ 3247792 w 4603109"/>
                <a:gd name="connsiteY452" fmla="*/ 0 h 924402"/>
                <a:gd name="connsiteX453" fmla="*/ 3248214 w 4603109"/>
                <a:gd name="connsiteY453" fmla="*/ 0 h 924402"/>
                <a:gd name="connsiteX454" fmla="*/ 3252725 w 4603109"/>
                <a:gd name="connsiteY454" fmla="*/ 0 h 924402"/>
                <a:gd name="connsiteX455" fmla="*/ 3254217 w 4603109"/>
                <a:gd name="connsiteY455" fmla="*/ 0 h 924402"/>
                <a:gd name="connsiteX456" fmla="*/ 3260235 w 4603109"/>
                <a:gd name="connsiteY456" fmla="*/ 0 h 924402"/>
                <a:gd name="connsiteX457" fmla="*/ 3276787 w 4603109"/>
                <a:gd name="connsiteY457" fmla="*/ 0 h 924402"/>
                <a:gd name="connsiteX458" fmla="*/ 3277857 w 4603109"/>
                <a:gd name="connsiteY458" fmla="*/ 0 h 924402"/>
                <a:gd name="connsiteX459" fmla="*/ 3278278 w 4603109"/>
                <a:gd name="connsiteY459" fmla="*/ 0 h 924402"/>
                <a:gd name="connsiteX460" fmla="*/ 3290300 w 4603109"/>
                <a:gd name="connsiteY460" fmla="*/ 0 h 924402"/>
                <a:gd name="connsiteX461" fmla="*/ 3298823 w 4603109"/>
                <a:gd name="connsiteY461" fmla="*/ 0 h 924402"/>
                <a:gd name="connsiteX462" fmla="*/ 3327396 w 4603109"/>
                <a:gd name="connsiteY462" fmla="*/ 0 h 924402"/>
                <a:gd name="connsiteX463" fmla="*/ 3328888 w 4603109"/>
                <a:gd name="connsiteY463" fmla="*/ 0 h 924402"/>
                <a:gd name="connsiteX464" fmla="*/ 3329520 w 4603109"/>
                <a:gd name="connsiteY464" fmla="*/ 0 h 924402"/>
                <a:gd name="connsiteX465" fmla="*/ 3345284 w 4603109"/>
                <a:gd name="connsiteY465" fmla="*/ 0 h 924402"/>
                <a:gd name="connsiteX466" fmla="*/ 3349129 w 4603109"/>
                <a:gd name="connsiteY466" fmla="*/ 0 h 924402"/>
                <a:gd name="connsiteX467" fmla="*/ 3351921 w 4603109"/>
                <a:gd name="connsiteY467" fmla="*/ 0 h 924402"/>
                <a:gd name="connsiteX468" fmla="*/ 3358093 w 4603109"/>
                <a:gd name="connsiteY468" fmla="*/ 0 h 924402"/>
                <a:gd name="connsiteX469" fmla="*/ 3359585 w 4603109"/>
                <a:gd name="connsiteY469" fmla="*/ 0 h 924402"/>
                <a:gd name="connsiteX470" fmla="*/ 3371532 w 4603109"/>
                <a:gd name="connsiteY470" fmla="*/ 0 h 924402"/>
                <a:gd name="connsiteX471" fmla="*/ 3373857 w 4603109"/>
                <a:gd name="connsiteY471" fmla="*/ 0 h 924402"/>
                <a:gd name="connsiteX472" fmla="*/ 3375349 w 4603109"/>
                <a:gd name="connsiteY472" fmla="*/ 0 h 924402"/>
                <a:gd name="connsiteX473" fmla="*/ 3380494 w 4603109"/>
                <a:gd name="connsiteY473" fmla="*/ 0 h 924402"/>
                <a:gd name="connsiteX474" fmla="*/ 3381986 w 4603109"/>
                <a:gd name="connsiteY474" fmla="*/ 0 h 924402"/>
                <a:gd name="connsiteX475" fmla="*/ 3388004 w 4603109"/>
                <a:gd name="connsiteY475" fmla="*/ 0 h 924402"/>
                <a:gd name="connsiteX476" fmla="*/ 3408282 w 4603109"/>
                <a:gd name="connsiteY476" fmla="*/ 0 h 924402"/>
                <a:gd name="connsiteX477" fmla="*/ 3418069 w 4603109"/>
                <a:gd name="connsiteY477" fmla="*/ 0 h 924402"/>
                <a:gd name="connsiteX478" fmla="*/ 3424207 w 4603109"/>
                <a:gd name="connsiteY478" fmla="*/ 0 h 924402"/>
                <a:gd name="connsiteX479" fmla="*/ 3424753 w 4603109"/>
                <a:gd name="connsiteY479" fmla="*/ 0 h 924402"/>
                <a:gd name="connsiteX480" fmla="*/ 3452733 w 4603109"/>
                <a:gd name="connsiteY480" fmla="*/ 0 h 924402"/>
                <a:gd name="connsiteX481" fmla="*/ 3454818 w 4603109"/>
                <a:gd name="connsiteY481" fmla="*/ 0 h 924402"/>
                <a:gd name="connsiteX482" fmla="*/ 3476898 w 4603109"/>
                <a:gd name="connsiteY482" fmla="*/ 0 h 924402"/>
                <a:gd name="connsiteX483" fmla="*/ 3496441 w 4603109"/>
                <a:gd name="connsiteY483" fmla="*/ 0 h 924402"/>
                <a:gd name="connsiteX484" fmla="*/ 3509236 w 4603109"/>
                <a:gd name="connsiteY484" fmla="*/ 0 h 924402"/>
                <a:gd name="connsiteX485" fmla="*/ 3518886 w 4603109"/>
                <a:gd name="connsiteY485" fmla="*/ 0 h 924402"/>
                <a:gd name="connsiteX486" fmla="*/ 3528336 w 4603109"/>
                <a:gd name="connsiteY486" fmla="*/ 0 h 924402"/>
                <a:gd name="connsiteX487" fmla="*/ 3536051 w 4603109"/>
                <a:gd name="connsiteY487" fmla="*/ 0 h 924402"/>
                <a:gd name="connsiteX488" fmla="*/ 3539301 w 4603109"/>
                <a:gd name="connsiteY488" fmla="*/ 0 h 924402"/>
                <a:gd name="connsiteX489" fmla="*/ 3540361 w 4603109"/>
                <a:gd name="connsiteY489" fmla="*/ 0 h 924402"/>
                <a:gd name="connsiteX490" fmla="*/ 3544807 w 4603109"/>
                <a:gd name="connsiteY490" fmla="*/ 0 h 924402"/>
                <a:gd name="connsiteX491" fmla="*/ 3551976 w 4603109"/>
                <a:gd name="connsiteY491" fmla="*/ 0 h 924402"/>
                <a:gd name="connsiteX492" fmla="*/ 3552522 w 4603109"/>
                <a:gd name="connsiteY492" fmla="*/ 0 h 924402"/>
                <a:gd name="connsiteX493" fmla="*/ 3564420 w 4603109"/>
                <a:gd name="connsiteY493" fmla="*/ 0 h 924402"/>
                <a:gd name="connsiteX494" fmla="*/ 3570426 w 4603109"/>
                <a:gd name="connsiteY494" fmla="*/ 0 h 924402"/>
                <a:gd name="connsiteX495" fmla="*/ 3574872 w 4603109"/>
                <a:gd name="connsiteY495" fmla="*/ 0 h 924402"/>
                <a:gd name="connsiteX496" fmla="*/ 3580502 w 4603109"/>
                <a:gd name="connsiteY496" fmla="*/ 0 h 924402"/>
                <a:gd name="connsiteX497" fmla="*/ 3582587 w 4603109"/>
                <a:gd name="connsiteY497" fmla="*/ 0 h 924402"/>
                <a:gd name="connsiteX498" fmla="*/ 3624210 w 4603109"/>
                <a:gd name="connsiteY498" fmla="*/ 0 h 924402"/>
                <a:gd name="connsiteX499" fmla="*/ 3637005 w 4603109"/>
                <a:gd name="connsiteY499" fmla="*/ 0 h 924402"/>
                <a:gd name="connsiteX500" fmla="*/ 3646655 w 4603109"/>
                <a:gd name="connsiteY500" fmla="*/ 0 h 924402"/>
                <a:gd name="connsiteX501" fmla="*/ 3656105 w 4603109"/>
                <a:gd name="connsiteY501" fmla="*/ 0 h 924402"/>
                <a:gd name="connsiteX502" fmla="*/ 3667070 w 4603109"/>
                <a:gd name="connsiteY502" fmla="*/ 0 h 924402"/>
                <a:gd name="connsiteX503" fmla="*/ 3668130 w 4603109"/>
                <a:gd name="connsiteY503" fmla="*/ 0 h 924402"/>
                <a:gd name="connsiteX504" fmla="*/ 3669786 w 4603109"/>
                <a:gd name="connsiteY504" fmla="*/ 0 h 924402"/>
                <a:gd name="connsiteX505" fmla="*/ 3672576 w 4603109"/>
                <a:gd name="connsiteY505" fmla="*/ 0 h 924402"/>
                <a:gd name="connsiteX506" fmla="*/ 3692189 w 4603109"/>
                <a:gd name="connsiteY506" fmla="*/ 0 h 924402"/>
                <a:gd name="connsiteX507" fmla="*/ 3698195 w 4603109"/>
                <a:gd name="connsiteY507" fmla="*/ 0 h 924402"/>
                <a:gd name="connsiteX508" fmla="*/ 3702641 w 4603109"/>
                <a:gd name="connsiteY508" fmla="*/ 0 h 924402"/>
                <a:gd name="connsiteX509" fmla="*/ 3744863 w 4603109"/>
                <a:gd name="connsiteY509" fmla="*/ 0 h 924402"/>
                <a:gd name="connsiteX510" fmla="*/ 3745285 w 4603109"/>
                <a:gd name="connsiteY510" fmla="*/ 0 h 924402"/>
                <a:gd name="connsiteX511" fmla="*/ 3795894 w 4603109"/>
                <a:gd name="connsiteY511" fmla="*/ 0 h 924402"/>
                <a:gd name="connsiteX512" fmla="*/ 3797555 w 4603109"/>
                <a:gd name="connsiteY512" fmla="*/ 0 h 924402"/>
                <a:gd name="connsiteX513" fmla="*/ 3826591 w 4603109"/>
                <a:gd name="connsiteY513" fmla="*/ 0 h 924402"/>
                <a:gd name="connsiteX514" fmla="*/ 3842355 w 4603109"/>
                <a:gd name="connsiteY514" fmla="*/ 0 h 924402"/>
                <a:gd name="connsiteX515" fmla="*/ 3848992 w 4603109"/>
                <a:gd name="connsiteY515" fmla="*/ 0 h 924402"/>
                <a:gd name="connsiteX516" fmla="*/ 3872632 w 4603109"/>
                <a:gd name="connsiteY516" fmla="*/ 0 h 924402"/>
                <a:gd name="connsiteX517" fmla="*/ 3873054 w 4603109"/>
                <a:gd name="connsiteY517" fmla="*/ 0 h 924402"/>
                <a:gd name="connsiteX518" fmla="*/ 3885075 w 4603109"/>
                <a:gd name="connsiteY518" fmla="*/ 0 h 924402"/>
                <a:gd name="connsiteX519" fmla="*/ 3923663 w 4603109"/>
                <a:gd name="connsiteY519" fmla="*/ 0 h 924402"/>
                <a:gd name="connsiteX520" fmla="*/ 3954360 w 4603109"/>
                <a:gd name="connsiteY520" fmla="*/ 0 h 924402"/>
                <a:gd name="connsiteX521" fmla="*/ 3970124 w 4603109"/>
                <a:gd name="connsiteY521" fmla="*/ 0 h 924402"/>
                <a:gd name="connsiteX522" fmla="*/ 3976761 w 4603109"/>
                <a:gd name="connsiteY522" fmla="*/ 0 h 924402"/>
                <a:gd name="connsiteX523" fmla="*/ 4012844 w 4603109"/>
                <a:gd name="connsiteY523" fmla="*/ 0 h 924402"/>
                <a:gd name="connsiteX524" fmla="*/ 4049593 w 4603109"/>
                <a:gd name="connsiteY524" fmla="*/ 0 h 924402"/>
                <a:gd name="connsiteX525" fmla="*/ 4169647 w 4603109"/>
                <a:gd name="connsiteY525" fmla="*/ 0 h 924402"/>
                <a:gd name="connsiteX526" fmla="*/ 4177362 w 4603109"/>
                <a:gd name="connsiteY526" fmla="*/ 0 h 924402"/>
                <a:gd name="connsiteX527" fmla="*/ 4297416 w 4603109"/>
                <a:gd name="connsiteY527" fmla="*/ 0 h 924402"/>
                <a:gd name="connsiteX528" fmla="*/ 4379339 w 4603109"/>
                <a:gd name="connsiteY528" fmla="*/ 47054 h 924402"/>
                <a:gd name="connsiteX529" fmla="*/ 4591731 w 4603109"/>
                <a:gd name="connsiteY529" fmla="*/ 415146 h 924402"/>
                <a:gd name="connsiteX530" fmla="*/ 4591731 w 4603109"/>
                <a:gd name="connsiteY530" fmla="*/ 509257 h 924402"/>
                <a:gd name="connsiteX531" fmla="*/ 4379339 w 4603109"/>
                <a:gd name="connsiteY531" fmla="*/ 877348 h 924402"/>
                <a:gd name="connsiteX532" fmla="*/ 4297416 w 4603109"/>
                <a:gd name="connsiteY532" fmla="*/ 924402 h 924402"/>
                <a:gd name="connsiteX533" fmla="*/ 4169647 w 4603109"/>
                <a:gd name="connsiteY533" fmla="*/ 924402 h 924402"/>
                <a:gd name="connsiteX534" fmla="*/ 3976761 w 4603109"/>
                <a:gd name="connsiteY534" fmla="*/ 924402 h 924402"/>
                <a:gd name="connsiteX535" fmla="*/ 3872632 w 4603109"/>
                <a:gd name="connsiteY535" fmla="*/ 924402 h 924402"/>
                <a:gd name="connsiteX536" fmla="*/ 3848992 w 4603109"/>
                <a:gd name="connsiteY536" fmla="*/ 924402 h 924402"/>
                <a:gd name="connsiteX537" fmla="*/ 3744863 w 4603109"/>
                <a:gd name="connsiteY537" fmla="*/ 924402 h 924402"/>
                <a:gd name="connsiteX538" fmla="*/ 3702641 w 4603109"/>
                <a:gd name="connsiteY538" fmla="*/ 924402 h 924402"/>
                <a:gd name="connsiteX539" fmla="*/ 3672576 w 4603109"/>
                <a:gd name="connsiteY539" fmla="*/ 924402 h 924402"/>
                <a:gd name="connsiteX540" fmla="*/ 3656105 w 4603109"/>
                <a:gd name="connsiteY540" fmla="*/ 924402 h 924402"/>
                <a:gd name="connsiteX541" fmla="*/ 3574872 w 4603109"/>
                <a:gd name="connsiteY541" fmla="*/ 924402 h 924402"/>
                <a:gd name="connsiteX542" fmla="*/ 3551976 w 4603109"/>
                <a:gd name="connsiteY542" fmla="*/ 924402 h 924402"/>
                <a:gd name="connsiteX543" fmla="*/ 3544807 w 4603109"/>
                <a:gd name="connsiteY543" fmla="*/ 924402 h 924402"/>
                <a:gd name="connsiteX544" fmla="*/ 3528336 w 4603109"/>
                <a:gd name="connsiteY544" fmla="*/ 924402 h 924402"/>
                <a:gd name="connsiteX545" fmla="*/ 3424207 w 4603109"/>
                <a:gd name="connsiteY545" fmla="*/ 924402 h 924402"/>
                <a:gd name="connsiteX546" fmla="*/ 3381986 w 4603109"/>
                <a:gd name="connsiteY546" fmla="*/ 924402 h 924402"/>
                <a:gd name="connsiteX547" fmla="*/ 3380494 w 4603109"/>
                <a:gd name="connsiteY547" fmla="*/ 924402 h 924402"/>
                <a:gd name="connsiteX548" fmla="*/ 3351921 w 4603109"/>
                <a:gd name="connsiteY548" fmla="*/ 924402 h 924402"/>
                <a:gd name="connsiteX549" fmla="*/ 3277857 w 4603109"/>
                <a:gd name="connsiteY549" fmla="*/ 924402 h 924402"/>
                <a:gd name="connsiteX550" fmla="*/ 3254217 w 4603109"/>
                <a:gd name="connsiteY550" fmla="*/ 924402 h 924402"/>
                <a:gd name="connsiteX551" fmla="*/ 3252725 w 4603109"/>
                <a:gd name="connsiteY551" fmla="*/ 924402 h 924402"/>
                <a:gd name="connsiteX552" fmla="*/ 3247792 w 4603109"/>
                <a:gd name="connsiteY552" fmla="*/ 924402 h 924402"/>
                <a:gd name="connsiteX553" fmla="*/ 3231321 w 4603109"/>
                <a:gd name="connsiteY553" fmla="*/ 924402 h 924402"/>
                <a:gd name="connsiteX554" fmla="*/ 3224152 w 4603109"/>
                <a:gd name="connsiteY554" fmla="*/ 924402 h 924402"/>
                <a:gd name="connsiteX555" fmla="*/ 3150088 w 4603109"/>
                <a:gd name="connsiteY555" fmla="*/ 924402 h 924402"/>
                <a:gd name="connsiteX556" fmla="*/ 3120023 w 4603109"/>
                <a:gd name="connsiteY556" fmla="*/ 924402 h 924402"/>
                <a:gd name="connsiteX557" fmla="*/ 3104883 w 4603109"/>
                <a:gd name="connsiteY557" fmla="*/ 924402 h 924402"/>
                <a:gd name="connsiteX558" fmla="*/ 3103552 w 4603109"/>
                <a:gd name="connsiteY558" fmla="*/ 924402 h 924402"/>
                <a:gd name="connsiteX559" fmla="*/ 3077801 w 4603109"/>
                <a:gd name="connsiteY559" fmla="*/ 924402 h 924402"/>
                <a:gd name="connsiteX560" fmla="*/ 3061330 w 4603109"/>
                <a:gd name="connsiteY560" fmla="*/ 924402 h 924402"/>
                <a:gd name="connsiteX561" fmla="*/ 3031265 w 4603109"/>
                <a:gd name="connsiteY561" fmla="*/ 924402 h 924402"/>
                <a:gd name="connsiteX562" fmla="*/ 2977114 w 4603109"/>
                <a:gd name="connsiteY562" fmla="*/ 924402 h 924402"/>
                <a:gd name="connsiteX563" fmla="*/ 2957200 w 4603109"/>
                <a:gd name="connsiteY563" fmla="*/ 924402 h 924402"/>
                <a:gd name="connsiteX564" fmla="*/ 2955709 w 4603109"/>
                <a:gd name="connsiteY564" fmla="*/ 924402 h 924402"/>
                <a:gd name="connsiteX565" fmla="*/ 2950032 w 4603109"/>
                <a:gd name="connsiteY565" fmla="*/ 924402 h 924402"/>
                <a:gd name="connsiteX566" fmla="*/ 2933561 w 4603109"/>
                <a:gd name="connsiteY566" fmla="*/ 924402 h 924402"/>
                <a:gd name="connsiteX567" fmla="*/ 2927136 w 4603109"/>
                <a:gd name="connsiteY567" fmla="*/ 924402 h 924402"/>
                <a:gd name="connsiteX568" fmla="*/ 2903496 w 4603109"/>
                <a:gd name="connsiteY568" fmla="*/ 924402 h 924402"/>
                <a:gd name="connsiteX569" fmla="*/ 2829431 w 4603109"/>
                <a:gd name="connsiteY569" fmla="*/ 924402 h 924402"/>
                <a:gd name="connsiteX570" fmla="*/ 2827940 w 4603109"/>
                <a:gd name="connsiteY570" fmla="*/ 924402 h 924402"/>
                <a:gd name="connsiteX571" fmla="*/ 2799367 w 4603109"/>
                <a:gd name="connsiteY571" fmla="*/ 924402 h 924402"/>
                <a:gd name="connsiteX572" fmla="*/ 2785719 w 4603109"/>
                <a:gd name="connsiteY572" fmla="*/ 924402 h 924402"/>
                <a:gd name="connsiteX573" fmla="*/ 2784228 w 4603109"/>
                <a:gd name="connsiteY573" fmla="*/ 924402 h 924402"/>
                <a:gd name="connsiteX574" fmla="*/ 2757146 w 4603109"/>
                <a:gd name="connsiteY574" fmla="*/ 924402 h 924402"/>
                <a:gd name="connsiteX575" fmla="*/ 2755654 w 4603109"/>
                <a:gd name="connsiteY575" fmla="*/ 924402 h 924402"/>
                <a:gd name="connsiteX576" fmla="*/ 2680098 w 4603109"/>
                <a:gd name="connsiteY576" fmla="*/ 924402 h 924402"/>
                <a:gd name="connsiteX577" fmla="*/ 2657950 w 4603109"/>
                <a:gd name="connsiteY577" fmla="*/ 924402 h 924402"/>
                <a:gd name="connsiteX578" fmla="*/ 2656459 w 4603109"/>
                <a:gd name="connsiteY578" fmla="*/ 924402 h 924402"/>
                <a:gd name="connsiteX579" fmla="*/ 2653017 w 4603109"/>
                <a:gd name="connsiteY579" fmla="*/ 924402 h 924402"/>
                <a:gd name="connsiteX580" fmla="*/ 2636545 w 4603109"/>
                <a:gd name="connsiteY580" fmla="*/ 924402 h 924402"/>
                <a:gd name="connsiteX581" fmla="*/ 2629377 w 4603109"/>
                <a:gd name="connsiteY581" fmla="*/ 924402 h 924402"/>
                <a:gd name="connsiteX582" fmla="*/ 2627885 w 4603109"/>
                <a:gd name="connsiteY582" fmla="*/ 924402 h 924402"/>
                <a:gd name="connsiteX583" fmla="*/ 2606481 w 4603109"/>
                <a:gd name="connsiteY583" fmla="*/ 924402 h 924402"/>
                <a:gd name="connsiteX584" fmla="*/ 2552329 w 4603109"/>
                <a:gd name="connsiteY584" fmla="*/ 924402 h 924402"/>
                <a:gd name="connsiteX585" fmla="*/ 2525248 w 4603109"/>
                <a:gd name="connsiteY585" fmla="*/ 924402 h 924402"/>
                <a:gd name="connsiteX586" fmla="*/ 2510108 w 4603109"/>
                <a:gd name="connsiteY586" fmla="*/ 924402 h 924402"/>
                <a:gd name="connsiteX587" fmla="*/ 2508776 w 4603109"/>
                <a:gd name="connsiteY587" fmla="*/ 924402 h 924402"/>
                <a:gd name="connsiteX588" fmla="*/ 2480043 w 4603109"/>
                <a:gd name="connsiteY588" fmla="*/ 924402 h 924402"/>
                <a:gd name="connsiteX589" fmla="*/ 2478712 w 4603109"/>
                <a:gd name="connsiteY589" fmla="*/ 924402 h 924402"/>
                <a:gd name="connsiteX590" fmla="*/ 2463572 w 4603109"/>
                <a:gd name="connsiteY590" fmla="*/ 924402 h 924402"/>
                <a:gd name="connsiteX591" fmla="*/ 2436490 w 4603109"/>
                <a:gd name="connsiteY591" fmla="*/ 924402 h 924402"/>
                <a:gd name="connsiteX592" fmla="*/ 2382339 w 4603109"/>
                <a:gd name="connsiteY592" fmla="*/ 924402 h 924402"/>
                <a:gd name="connsiteX593" fmla="*/ 2360934 w 4603109"/>
                <a:gd name="connsiteY593" fmla="*/ 924402 h 924402"/>
                <a:gd name="connsiteX594" fmla="*/ 2359443 w 4603109"/>
                <a:gd name="connsiteY594" fmla="*/ 924402 h 924402"/>
                <a:gd name="connsiteX595" fmla="*/ 2352274 w 4603109"/>
                <a:gd name="connsiteY595" fmla="*/ 924402 h 924402"/>
                <a:gd name="connsiteX596" fmla="*/ 2335803 w 4603109"/>
                <a:gd name="connsiteY596" fmla="*/ 924402 h 924402"/>
                <a:gd name="connsiteX597" fmla="*/ 2332360 w 4603109"/>
                <a:gd name="connsiteY597" fmla="*/ 924402 h 924402"/>
                <a:gd name="connsiteX598" fmla="*/ 2332328 w 4603109"/>
                <a:gd name="connsiteY598" fmla="*/ 924402 h 924402"/>
                <a:gd name="connsiteX599" fmla="*/ 2330869 w 4603109"/>
                <a:gd name="connsiteY599" fmla="*/ 924402 h 924402"/>
                <a:gd name="connsiteX600" fmla="*/ 2308721 w 4603109"/>
                <a:gd name="connsiteY600" fmla="*/ 924402 h 924402"/>
                <a:gd name="connsiteX601" fmla="*/ 2233165 w 4603109"/>
                <a:gd name="connsiteY601" fmla="*/ 924402 h 924402"/>
                <a:gd name="connsiteX602" fmla="*/ 2231674 w 4603109"/>
                <a:gd name="connsiteY602" fmla="*/ 924402 h 924402"/>
                <a:gd name="connsiteX603" fmla="*/ 2204591 w 4603109"/>
                <a:gd name="connsiteY603" fmla="*/ 924402 h 924402"/>
                <a:gd name="connsiteX604" fmla="*/ 2204559 w 4603109"/>
                <a:gd name="connsiteY604" fmla="*/ 924402 h 924402"/>
                <a:gd name="connsiteX605" fmla="*/ 2203100 w 4603109"/>
                <a:gd name="connsiteY605" fmla="*/ 924402 h 924402"/>
                <a:gd name="connsiteX606" fmla="*/ 2189452 w 4603109"/>
                <a:gd name="connsiteY606" fmla="*/ 924402 h 924402"/>
                <a:gd name="connsiteX607" fmla="*/ 2160879 w 4603109"/>
                <a:gd name="connsiteY607" fmla="*/ 924402 h 924402"/>
                <a:gd name="connsiteX608" fmla="*/ 2159388 w 4603109"/>
                <a:gd name="connsiteY608" fmla="*/ 924402 h 924402"/>
                <a:gd name="connsiteX609" fmla="*/ 2085323 w 4603109"/>
                <a:gd name="connsiteY609" fmla="*/ 924402 h 924402"/>
                <a:gd name="connsiteX610" fmla="*/ 2077294 w 4603109"/>
                <a:gd name="connsiteY610" fmla="*/ 924402 h 924402"/>
                <a:gd name="connsiteX611" fmla="*/ 2061683 w 4603109"/>
                <a:gd name="connsiteY611" fmla="*/ 924402 h 924402"/>
                <a:gd name="connsiteX612" fmla="*/ 2055258 w 4603109"/>
                <a:gd name="connsiteY612" fmla="*/ 924402 h 924402"/>
                <a:gd name="connsiteX613" fmla="*/ 2038787 w 4603109"/>
                <a:gd name="connsiteY613" fmla="*/ 924402 h 924402"/>
                <a:gd name="connsiteX614" fmla="*/ 2033110 w 4603109"/>
                <a:gd name="connsiteY614" fmla="*/ 924402 h 924402"/>
                <a:gd name="connsiteX615" fmla="*/ 2031619 w 4603109"/>
                <a:gd name="connsiteY615" fmla="*/ 924402 h 924402"/>
                <a:gd name="connsiteX616" fmla="*/ 2011705 w 4603109"/>
                <a:gd name="connsiteY616" fmla="*/ 924402 h 924402"/>
                <a:gd name="connsiteX617" fmla="*/ 1957554 w 4603109"/>
                <a:gd name="connsiteY617" fmla="*/ 924402 h 924402"/>
                <a:gd name="connsiteX618" fmla="*/ 1949525 w 4603109"/>
                <a:gd name="connsiteY618" fmla="*/ 924402 h 924402"/>
                <a:gd name="connsiteX619" fmla="*/ 1927489 w 4603109"/>
                <a:gd name="connsiteY619" fmla="*/ 924402 h 924402"/>
                <a:gd name="connsiteX620" fmla="*/ 1911018 w 4603109"/>
                <a:gd name="connsiteY620" fmla="*/ 924402 h 924402"/>
                <a:gd name="connsiteX621" fmla="*/ 1907543 w 4603109"/>
                <a:gd name="connsiteY621" fmla="*/ 924402 h 924402"/>
                <a:gd name="connsiteX622" fmla="*/ 1885268 w 4603109"/>
                <a:gd name="connsiteY622" fmla="*/ 924402 h 924402"/>
                <a:gd name="connsiteX623" fmla="*/ 1883936 w 4603109"/>
                <a:gd name="connsiteY623" fmla="*/ 924402 h 924402"/>
                <a:gd name="connsiteX624" fmla="*/ 1868796 w 4603109"/>
                <a:gd name="connsiteY624" fmla="*/ 924402 h 924402"/>
                <a:gd name="connsiteX625" fmla="*/ 1838732 w 4603109"/>
                <a:gd name="connsiteY625" fmla="*/ 924402 h 924402"/>
                <a:gd name="connsiteX626" fmla="*/ 1779774 w 4603109"/>
                <a:gd name="connsiteY626" fmla="*/ 924402 h 924402"/>
                <a:gd name="connsiteX627" fmla="*/ 1764668 w 4603109"/>
                <a:gd name="connsiteY627" fmla="*/ 924402 h 924402"/>
                <a:gd name="connsiteX628" fmla="*/ 1757499 w 4603109"/>
                <a:gd name="connsiteY628" fmla="*/ 924402 h 924402"/>
                <a:gd name="connsiteX629" fmla="*/ 1741027 w 4603109"/>
                <a:gd name="connsiteY629" fmla="*/ 924402 h 924402"/>
                <a:gd name="connsiteX630" fmla="*/ 1737552 w 4603109"/>
                <a:gd name="connsiteY630" fmla="*/ 924402 h 924402"/>
                <a:gd name="connsiteX631" fmla="*/ 1736094 w 4603109"/>
                <a:gd name="connsiteY631" fmla="*/ 924402 h 924402"/>
                <a:gd name="connsiteX632" fmla="*/ 1734603 w 4603109"/>
                <a:gd name="connsiteY632" fmla="*/ 924402 h 924402"/>
                <a:gd name="connsiteX633" fmla="*/ 1710963 w 4603109"/>
                <a:gd name="connsiteY633" fmla="*/ 924402 h 924402"/>
                <a:gd name="connsiteX634" fmla="*/ 1707488 w 4603109"/>
                <a:gd name="connsiteY634" fmla="*/ 924402 h 924402"/>
                <a:gd name="connsiteX635" fmla="*/ 1652509 w 4603109"/>
                <a:gd name="connsiteY635" fmla="*/ 924402 h 924402"/>
                <a:gd name="connsiteX636" fmla="*/ 1636899 w 4603109"/>
                <a:gd name="connsiteY636" fmla="*/ 924402 h 924402"/>
                <a:gd name="connsiteX637" fmla="*/ 1609783 w 4603109"/>
                <a:gd name="connsiteY637" fmla="*/ 924402 h 924402"/>
                <a:gd name="connsiteX638" fmla="*/ 1608325 w 4603109"/>
                <a:gd name="connsiteY638" fmla="*/ 924402 h 924402"/>
                <a:gd name="connsiteX639" fmla="*/ 1606834 w 4603109"/>
                <a:gd name="connsiteY639" fmla="*/ 924402 h 924402"/>
                <a:gd name="connsiteX640" fmla="*/ 1579719 w 4603109"/>
                <a:gd name="connsiteY640" fmla="*/ 924402 h 924402"/>
                <a:gd name="connsiteX641" fmla="*/ 1564612 w 4603109"/>
                <a:gd name="connsiteY641" fmla="*/ 924402 h 924402"/>
                <a:gd name="connsiteX642" fmla="*/ 1524740 w 4603109"/>
                <a:gd name="connsiteY642" fmla="*/ 924402 h 924402"/>
                <a:gd name="connsiteX643" fmla="*/ 1482518 w 4603109"/>
                <a:gd name="connsiteY643" fmla="*/ 924402 h 924402"/>
                <a:gd name="connsiteX644" fmla="*/ 1460483 w 4603109"/>
                <a:gd name="connsiteY644" fmla="*/ 924402 h 924402"/>
                <a:gd name="connsiteX645" fmla="*/ 1452454 w 4603109"/>
                <a:gd name="connsiteY645" fmla="*/ 924402 h 924402"/>
                <a:gd name="connsiteX646" fmla="*/ 1444011 w 4603109"/>
                <a:gd name="connsiteY646" fmla="*/ 924402 h 924402"/>
                <a:gd name="connsiteX647" fmla="*/ 1436843 w 4603109"/>
                <a:gd name="connsiteY647" fmla="*/ 924402 h 924402"/>
                <a:gd name="connsiteX648" fmla="*/ 1413947 w 4603109"/>
                <a:gd name="connsiteY648" fmla="*/ 924402 h 924402"/>
                <a:gd name="connsiteX649" fmla="*/ 1354749 w 4603109"/>
                <a:gd name="connsiteY649" fmla="*/ 924402 h 924402"/>
                <a:gd name="connsiteX650" fmla="*/ 1332714 w 4603109"/>
                <a:gd name="connsiteY650" fmla="*/ 924402 h 924402"/>
                <a:gd name="connsiteX651" fmla="*/ 1324685 w 4603109"/>
                <a:gd name="connsiteY651" fmla="*/ 924402 h 924402"/>
                <a:gd name="connsiteX652" fmla="*/ 1316242 w 4603109"/>
                <a:gd name="connsiteY652" fmla="*/ 924402 h 924402"/>
                <a:gd name="connsiteX653" fmla="*/ 1312767 w 4603109"/>
                <a:gd name="connsiteY653" fmla="*/ 924402 h 924402"/>
                <a:gd name="connsiteX654" fmla="*/ 1286178 w 4603109"/>
                <a:gd name="connsiteY654" fmla="*/ 924402 h 924402"/>
                <a:gd name="connsiteX655" fmla="*/ 1282703 w 4603109"/>
                <a:gd name="connsiteY655" fmla="*/ 924402 h 924402"/>
                <a:gd name="connsiteX656" fmla="*/ 1243956 w 4603109"/>
                <a:gd name="connsiteY656" fmla="*/ 924402 h 924402"/>
                <a:gd name="connsiteX657" fmla="*/ 1184998 w 4603109"/>
                <a:gd name="connsiteY657" fmla="*/ 924402 h 924402"/>
                <a:gd name="connsiteX658" fmla="*/ 1154934 w 4603109"/>
                <a:gd name="connsiteY658" fmla="*/ 924402 h 924402"/>
                <a:gd name="connsiteX659" fmla="*/ 1139828 w 4603109"/>
                <a:gd name="connsiteY659" fmla="*/ 924402 h 924402"/>
                <a:gd name="connsiteX660" fmla="*/ 1116187 w 4603109"/>
                <a:gd name="connsiteY660" fmla="*/ 924402 h 924402"/>
                <a:gd name="connsiteX661" fmla="*/ 1112712 w 4603109"/>
                <a:gd name="connsiteY661" fmla="*/ 924402 h 924402"/>
                <a:gd name="connsiteX662" fmla="*/ 1057734 w 4603109"/>
                <a:gd name="connsiteY662" fmla="*/ 924402 h 924402"/>
                <a:gd name="connsiteX663" fmla="*/ 1027669 w 4603109"/>
                <a:gd name="connsiteY663" fmla="*/ 924402 h 924402"/>
                <a:gd name="connsiteX664" fmla="*/ 1012059 w 4603109"/>
                <a:gd name="connsiteY664" fmla="*/ 924402 h 924402"/>
                <a:gd name="connsiteX665" fmla="*/ 984943 w 4603109"/>
                <a:gd name="connsiteY665" fmla="*/ 924402 h 924402"/>
                <a:gd name="connsiteX666" fmla="*/ 929965 w 4603109"/>
                <a:gd name="connsiteY666" fmla="*/ 924402 h 924402"/>
                <a:gd name="connsiteX667" fmla="*/ 899900 w 4603109"/>
                <a:gd name="connsiteY667" fmla="*/ 924402 h 924402"/>
                <a:gd name="connsiteX668" fmla="*/ 857678 w 4603109"/>
                <a:gd name="connsiteY668" fmla="*/ 924402 h 924402"/>
                <a:gd name="connsiteX669" fmla="*/ 819171 w 4603109"/>
                <a:gd name="connsiteY669" fmla="*/ 924402 h 924402"/>
                <a:gd name="connsiteX670" fmla="*/ 729909 w 4603109"/>
                <a:gd name="connsiteY670" fmla="*/ 924402 h 924402"/>
                <a:gd name="connsiteX671" fmla="*/ 691402 w 4603109"/>
                <a:gd name="connsiteY671" fmla="*/ 924402 h 924402"/>
                <a:gd name="connsiteX672" fmla="*/ 687927 w 4603109"/>
                <a:gd name="connsiteY672" fmla="*/ 924402 h 924402"/>
                <a:gd name="connsiteX673" fmla="*/ 560158 w 4603109"/>
                <a:gd name="connsiteY673" fmla="*/ 924402 h 924402"/>
                <a:gd name="connsiteX674" fmla="*/ 432894 w 4603109"/>
                <a:gd name="connsiteY674" fmla="*/ 924402 h 924402"/>
                <a:gd name="connsiteX675" fmla="*/ 305125 w 4603109"/>
                <a:gd name="connsiteY675" fmla="*/ 924402 h 924402"/>
                <a:gd name="connsiteX676" fmla="*/ 223202 w 4603109"/>
                <a:gd name="connsiteY676" fmla="*/ 877348 h 924402"/>
                <a:gd name="connsiteX677" fmla="*/ 10809 w 4603109"/>
                <a:gd name="connsiteY677" fmla="*/ 509257 h 924402"/>
                <a:gd name="connsiteX678" fmla="*/ 10809 w 4603109"/>
                <a:gd name="connsiteY678" fmla="*/ 415146 h 924402"/>
                <a:gd name="connsiteX679" fmla="*/ 223202 w 4603109"/>
                <a:gd name="connsiteY679" fmla="*/ 47054 h 924402"/>
                <a:gd name="connsiteX680" fmla="*/ 305125 w 4603109"/>
                <a:gd name="connsiteY680" fmla="*/ 0 h 924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</a:cxnLst>
              <a:rect l="l" t="t" r="r" b="b"/>
              <a:pathLst>
                <a:path w="4603109" h="924402">
                  <a:moveTo>
                    <a:pt x="305125" y="0"/>
                  </a:moveTo>
                  <a:lnTo>
                    <a:pt x="432894" y="0"/>
                  </a:lnTo>
                  <a:lnTo>
                    <a:pt x="445336" y="0"/>
                  </a:lnTo>
                  <a:cubicBezTo>
                    <a:pt x="485989" y="0"/>
                    <a:pt x="520835" y="0"/>
                    <a:pt x="550703" y="0"/>
                  </a:cubicBezTo>
                  <a:lnTo>
                    <a:pt x="560158" y="0"/>
                  </a:lnTo>
                  <a:lnTo>
                    <a:pt x="573105" y="0"/>
                  </a:lnTo>
                  <a:lnTo>
                    <a:pt x="626202" y="0"/>
                  </a:lnTo>
                  <a:cubicBezTo>
                    <a:pt x="646943" y="0"/>
                    <a:pt x="663537" y="0"/>
                    <a:pt x="676811" y="0"/>
                  </a:cubicBezTo>
                  <a:lnTo>
                    <a:pt x="678472" y="0"/>
                  </a:lnTo>
                  <a:lnTo>
                    <a:pt x="687927" y="0"/>
                  </a:lnTo>
                  <a:lnTo>
                    <a:pt x="691402" y="0"/>
                  </a:lnTo>
                  <a:lnTo>
                    <a:pt x="700371" y="0"/>
                  </a:lnTo>
                  <a:lnTo>
                    <a:pt x="707508" y="0"/>
                  </a:lnTo>
                  <a:cubicBezTo>
                    <a:pt x="729909" y="0"/>
                    <a:pt x="729909" y="0"/>
                    <a:pt x="729909" y="0"/>
                  </a:cubicBezTo>
                  <a:lnTo>
                    <a:pt x="753971" y="0"/>
                  </a:lnTo>
                  <a:lnTo>
                    <a:pt x="804580" y="0"/>
                  </a:lnTo>
                  <a:lnTo>
                    <a:pt x="805737" y="0"/>
                  </a:lnTo>
                  <a:lnTo>
                    <a:pt x="819171" y="0"/>
                  </a:lnTo>
                  <a:lnTo>
                    <a:pt x="828140" y="0"/>
                  </a:lnTo>
                  <a:lnTo>
                    <a:pt x="831615" y="0"/>
                  </a:lnTo>
                  <a:lnTo>
                    <a:pt x="835277" y="0"/>
                  </a:lnTo>
                  <a:lnTo>
                    <a:pt x="857678" y="0"/>
                  </a:lnTo>
                  <a:lnTo>
                    <a:pt x="864889" y="0"/>
                  </a:lnTo>
                  <a:lnTo>
                    <a:pt x="899900" y="0"/>
                  </a:lnTo>
                  <a:lnTo>
                    <a:pt x="909341" y="0"/>
                  </a:lnTo>
                  <a:lnTo>
                    <a:pt x="929965" y="0"/>
                  </a:lnTo>
                  <a:lnTo>
                    <a:pt x="933506" y="0"/>
                  </a:lnTo>
                  <a:lnTo>
                    <a:pt x="936982" y="0"/>
                  </a:lnTo>
                  <a:lnTo>
                    <a:pt x="959384" y="0"/>
                  </a:lnTo>
                  <a:lnTo>
                    <a:pt x="962542" y="0"/>
                  </a:lnTo>
                  <a:lnTo>
                    <a:pt x="984943" y="0"/>
                  </a:lnTo>
                  <a:lnTo>
                    <a:pt x="992658" y="0"/>
                  </a:lnTo>
                  <a:lnTo>
                    <a:pt x="1012059" y="0"/>
                  </a:lnTo>
                  <a:lnTo>
                    <a:pt x="1012480" y="0"/>
                  </a:lnTo>
                  <a:lnTo>
                    <a:pt x="1027669" y="0"/>
                  </a:lnTo>
                  <a:lnTo>
                    <a:pt x="1037110" y="0"/>
                  </a:lnTo>
                  <a:lnTo>
                    <a:pt x="1040112" y="0"/>
                  </a:lnTo>
                  <a:lnTo>
                    <a:pt x="1057734" y="0"/>
                  </a:lnTo>
                  <a:lnTo>
                    <a:pt x="1064751" y="0"/>
                  </a:lnTo>
                  <a:lnTo>
                    <a:pt x="1070177" y="0"/>
                  </a:lnTo>
                  <a:lnTo>
                    <a:pt x="1072436" y="0"/>
                  </a:lnTo>
                  <a:lnTo>
                    <a:pt x="1090311" y="0"/>
                  </a:lnTo>
                  <a:lnTo>
                    <a:pt x="1110718" y="0"/>
                  </a:lnTo>
                  <a:lnTo>
                    <a:pt x="1112712" y="0"/>
                  </a:lnTo>
                  <a:lnTo>
                    <a:pt x="1116187" y="0"/>
                  </a:lnTo>
                  <a:lnTo>
                    <a:pt x="1139828" y="0"/>
                  </a:lnTo>
                  <a:lnTo>
                    <a:pt x="1140249" y="0"/>
                  </a:lnTo>
                  <a:lnTo>
                    <a:pt x="1145480" y="0"/>
                  </a:lnTo>
                  <a:lnTo>
                    <a:pt x="1152270" y="0"/>
                  </a:lnTo>
                  <a:lnTo>
                    <a:pt x="1154934" y="0"/>
                  </a:lnTo>
                  <a:lnTo>
                    <a:pt x="1167881" y="0"/>
                  </a:lnTo>
                  <a:lnTo>
                    <a:pt x="1175544" y="0"/>
                  </a:lnTo>
                  <a:lnTo>
                    <a:pt x="1184998" y="0"/>
                  </a:lnTo>
                  <a:lnTo>
                    <a:pt x="1197946" y="0"/>
                  </a:lnTo>
                  <a:lnTo>
                    <a:pt x="1200205" y="0"/>
                  </a:lnTo>
                  <a:lnTo>
                    <a:pt x="1220978" y="0"/>
                  </a:lnTo>
                  <a:lnTo>
                    <a:pt x="1238487" y="0"/>
                  </a:lnTo>
                  <a:lnTo>
                    <a:pt x="1243956" y="0"/>
                  </a:lnTo>
                  <a:lnTo>
                    <a:pt x="1251042" y="0"/>
                  </a:lnTo>
                  <a:lnTo>
                    <a:pt x="1257637" y="0"/>
                  </a:lnTo>
                  <a:lnTo>
                    <a:pt x="1271587" y="0"/>
                  </a:lnTo>
                  <a:lnTo>
                    <a:pt x="1273249" y="0"/>
                  </a:lnTo>
                  <a:lnTo>
                    <a:pt x="1280039" y="0"/>
                  </a:lnTo>
                  <a:lnTo>
                    <a:pt x="1282703" y="0"/>
                  </a:lnTo>
                  <a:lnTo>
                    <a:pt x="1286178" y="0"/>
                  </a:lnTo>
                  <a:lnTo>
                    <a:pt x="1295146" y="0"/>
                  </a:lnTo>
                  <a:lnTo>
                    <a:pt x="1301651" y="0"/>
                  </a:lnTo>
                  <a:lnTo>
                    <a:pt x="1302284" y="0"/>
                  </a:lnTo>
                  <a:lnTo>
                    <a:pt x="1303313" y="0"/>
                  </a:lnTo>
                  <a:lnTo>
                    <a:pt x="1312767" y="0"/>
                  </a:lnTo>
                  <a:lnTo>
                    <a:pt x="1316242" y="0"/>
                  </a:lnTo>
                  <a:lnTo>
                    <a:pt x="1321886" y="0"/>
                  </a:lnTo>
                  <a:lnTo>
                    <a:pt x="1324685" y="0"/>
                  </a:lnTo>
                  <a:lnTo>
                    <a:pt x="1325211" y="0"/>
                  </a:lnTo>
                  <a:lnTo>
                    <a:pt x="1332348" y="0"/>
                  </a:lnTo>
                  <a:lnTo>
                    <a:pt x="1332714" y="0"/>
                  </a:lnTo>
                  <a:lnTo>
                    <a:pt x="1333135" y="0"/>
                  </a:lnTo>
                  <a:lnTo>
                    <a:pt x="1348747" y="0"/>
                  </a:lnTo>
                  <a:lnTo>
                    <a:pt x="1354749" y="0"/>
                  </a:lnTo>
                  <a:lnTo>
                    <a:pt x="1378811" y="0"/>
                  </a:lnTo>
                  <a:lnTo>
                    <a:pt x="1383745" y="0"/>
                  </a:lnTo>
                  <a:lnTo>
                    <a:pt x="1385406" y="0"/>
                  </a:lnTo>
                  <a:lnTo>
                    <a:pt x="1399356" y="0"/>
                  </a:lnTo>
                  <a:lnTo>
                    <a:pt x="1400513" y="0"/>
                  </a:lnTo>
                  <a:lnTo>
                    <a:pt x="1413947" y="0"/>
                  </a:lnTo>
                  <a:lnTo>
                    <a:pt x="1414442" y="0"/>
                  </a:lnTo>
                  <a:lnTo>
                    <a:pt x="1422915" y="0"/>
                  </a:lnTo>
                  <a:lnTo>
                    <a:pt x="1426390" y="0"/>
                  </a:lnTo>
                  <a:lnTo>
                    <a:pt x="1429420" y="0"/>
                  </a:lnTo>
                  <a:lnTo>
                    <a:pt x="1430053" y="0"/>
                  </a:lnTo>
                  <a:lnTo>
                    <a:pt x="1430206" y="0"/>
                  </a:lnTo>
                  <a:lnTo>
                    <a:pt x="1430577" y="0"/>
                  </a:lnTo>
                  <a:lnTo>
                    <a:pt x="1436843" y="0"/>
                  </a:lnTo>
                  <a:lnTo>
                    <a:pt x="1444011" y="0"/>
                  </a:lnTo>
                  <a:lnTo>
                    <a:pt x="1449655" y="0"/>
                  </a:lnTo>
                  <a:lnTo>
                    <a:pt x="1452454" y="0"/>
                  </a:lnTo>
                  <a:lnTo>
                    <a:pt x="1452980" y="0"/>
                  </a:lnTo>
                  <a:lnTo>
                    <a:pt x="1456455" y="0"/>
                  </a:lnTo>
                  <a:lnTo>
                    <a:pt x="1459664" y="0"/>
                  </a:lnTo>
                  <a:lnTo>
                    <a:pt x="1460117" y="0"/>
                  </a:lnTo>
                  <a:lnTo>
                    <a:pt x="1460483" y="0"/>
                  </a:lnTo>
                  <a:lnTo>
                    <a:pt x="1460904" y="0"/>
                  </a:lnTo>
                  <a:lnTo>
                    <a:pt x="1472926" y="0"/>
                  </a:lnTo>
                  <a:lnTo>
                    <a:pt x="1482518" y="0"/>
                  </a:lnTo>
                  <a:lnTo>
                    <a:pt x="1489729" y="0"/>
                  </a:lnTo>
                  <a:lnTo>
                    <a:pt x="1504116" y="0"/>
                  </a:lnTo>
                  <a:lnTo>
                    <a:pt x="1511514" y="0"/>
                  </a:lnTo>
                  <a:lnTo>
                    <a:pt x="1524740" y="0"/>
                  </a:lnTo>
                  <a:lnTo>
                    <a:pt x="1528282" y="0"/>
                  </a:lnTo>
                  <a:lnTo>
                    <a:pt x="1531757" y="0"/>
                  </a:lnTo>
                  <a:lnTo>
                    <a:pt x="1534181" y="0"/>
                  </a:lnTo>
                  <a:lnTo>
                    <a:pt x="1542211" y="0"/>
                  </a:lnTo>
                  <a:lnTo>
                    <a:pt x="1554159" y="0"/>
                  </a:lnTo>
                  <a:lnTo>
                    <a:pt x="1557318" y="0"/>
                  </a:lnTo>
                  <a:lnTo>
                    <a:pt x="1557975" y="0"/>
                  </a:lnTo>
                  <a:lnTo>
                    <a:pt x="1558346" y="0"/>
                  </a:lnTo>
                  <a:lnTo>
                    <a:pt x="1561822" y="0"/>
                  </a:lnTo>
                  <a:lnTo>
                    <a:pt x="1564612" y="0"/>
                  </a:lnTo>
                  <a:lnTo>
                    <a:pt x="1566857" y="0"/>
                  </a:lnTo>
                  <a:lnTo>
                    <a:pt x="1576919" y="0"/>
                  </a:lnTo>
                  <a:lnTo>
                    <a:pt x="1579719" y="0"/>
                  </a:lnTo>
                  <a:lnTo>
                    <a:pt x="1584224" y="0"/>
                  </a:lnTo>
                  <a:lnTo>
                    <a:pt x="1587382" y="0"/>
                  </a:lnTo>
                  <a:lnTo>
                    <a:pt x="1587433" y="0"/>
                  </a:lnTo>
                  <a:lnTo>
                    <a:pt x="1600695" y="0"/>
                  </a:lnTo>
                  <a:lnTo>
                    <a:pt x="1606834" y="0"/>
                  </a:lnTo>
                  <a:lnTo>
                    <a:pt x="1607256" y="0"/>
                  </a:lnTo>
                  <a:lnTo>
                    <a:pt x="1608325" y="0"/>
                  </a:lnTo>
                  <a:lnTo>
                    <a:pt x="1609783" y="0"/>
                  </a:lnTo>
                  <a:lnTo>
                    <a:pt x="1617498" y="0"/>
                  </a:lnTo>
                  <a:lnTo>
                    <a:pt x="1631885" y="0"/>
                  </a:lnTo>
                  <a:lnTo>
                    <a:pt x="1636899" y="0"/>
                  </a:lnTo>
                  <a:lnTo>
                    <a:pt x="1637320" y="0"/>
                  </a:lnTo>
                  <a:lnTo>
                    <a:pt x="1637445" y="0"/>
                  </a:lnTo>
                  <a:lnTo>
                    <a:pt x="1652509" y="0"/>
                  </a:lnTo>
                  <a:lnTo>
                    <a:pt x="1659526" y="0"/>
                  </a:lnTo>
                  <a:lnTo>
                    <a:pt x="1661950" y="0"/>
                  </a:lnTo>
                  <a:lnTo>
                    <a:pt x="1664952" y="0"/>
                  </a:lnTo>
                  <a:lnTo>
                    <a:pt x="1667212" y="0"/>
                  </a:lnTo>
                  <a:lnTo>
                    <a:pt x="1685087" y="0"/>
                  </a:lnTo>
                  <a:lnTo>
                    <a:pt x="1689591" y="0"/>
                  </a:lnTo>
                  <a:lnTo>
                    <a:pt x="1694626" y="0"/>
                  </a:lnTo>
                  <a:lnTo>
                    <a:pt x="1697276" y="0"/>
                  </a:lnTo>
                  <a:lnTo>
                    <a:pt x="1698000" y="0"/>
                  </a:lnTo>
                  <a:lnTo>
                    <a:pt x="1704688" y="0"/>
                  </a:lnTo>
                  <a:lnTo>
                    <a:pt x="1707488" y="0"/>
                  </a:lnTo>
                  <a:lnTo>
                    <a:pt x="1710963" y="0"/>
                  </a:lnTo>
                  <a:lnTo>
                    <a:pt x="1715151" y="0"/>
                  </a:lnTo>
                  <a:lnTo>
                    <a:pt x="1721928" y="0"/>
                  </a:lnTo>
                  <a:lnTo>
                    <a:pt x="1734603" y="0"/>
                  </a:lnTo>
                  <a:lnTo>
                    <a:pt x="1735025" y="0"/>
                  </a:lnTo>
                  <a:lnTo>
                    <a:pt x="1735558" y="0"/>
                  </a:lnTo>
                  <a:lnTo>
                    <a:pt x="1736094" y="0"/>
                  </a:lnTo>
                  <a:lnTo>
                    <a:pt x="1737552" y="0"/>
                  </a:lnTo>
                  <a:lnTo>
                    <a:pt x="1741027" y="0"/>
                  </a:lnTo>
                  <a:lnTo>
                    <a:pt x="1747046" y="0"/>
                  </a:lnTo>
                  <a:lnTo>
                    <a:pt x="1748537" y="0"/>
                  </a:lnTo>
                  <a:lnTo>
                    <a:pt x="1753052" y="0"/>
                  </a:lnTo>
                  <a:lnTo>
                    <a:pt x="1757499" y="0"/>
                  </a:lnTo>
                  <a:lnTo>
                    <a:pt x="1764668" y="0"/>
                  </a:lnTo>
                  <a:lnTo>
                    <a:pt x="1765089" y="0"/>
                  </a:lnTo>
                  <a:lnTo>
                    <a:pt x="1765214" y="0"/>
                  </a:lnTo>
                  <a:lnTo>
                    <a:pt x="1770320" y="0"/>
                  </a:lnTo>
                  <a:lnTo>
                    <a:pt x="1777110" y="0"/>
                  </a:lnTo>
                  <a:lnTo>
                    <a:pt x="1779774" y="0"/>
                  </a:lnTo>
                  <a:lnTo>
                    <a:pt x="1792721" y="0"/>
                  </a:lnTo>
                  <a:lnTo>
                    <a:pt x="1794981" y="0"/>
                  </a:lnTo>
                  <a:lnTo>
                    <a:pt x="1825045" y="0"/>
                  </a:lnTo>
                  <a:lnTo>
                    <a:pt x="1825769" y="0"/>
                  </a:lnTo>
                  <a:lnTo>
                    <a:pt x="1838732" y="0"/>
                  </a:lnTo>
                  <a:lnTo>
                    <a:pt x="1845818" y="0"/>
                  </a:lnTo>
                  <a:lnTo>
                    <a:pt x="1849697" y="0"/>
                  </a:lnTo>
                  <a:lnTo>
                    <a:pt x="1852412" y="0"/>
                  </a:lnTo>
                  <a:lnTo>
                    <a:pt x="1853903" y="0"/>
                  </a:lnTo>
                  <a:lnTo>
                    <a:pt x="1863327" y="0"/>
                  </a:lnTo>
                  <a:lnTo>
                    <a:pt x="1868796" y="0"/>
                  </a:lnTo>
                  <a:lnTo>
                    <a:pt x="1874815" y="0"/>
                  </a:lnTo>
                  <a:lnTo>
                    <a:pt x="1876306" y="0"/>
                  </a:lnTo>
                  <a:lnTo>
                    <a:pt x="1880821" y="0"/>
                  </a:lnTo>
                  <a:lnTo>
                    <a:pt x="1882477" y="0"/>
                  </a:lnTo>
                  <a:lnTo>
                    <a:pt x="1883936" y="0"/>
                  </a:lnTo>
                  <a:lnTo>
                    <a:pt x="1885268" y="0"/>
                  </a:lnTo>
                  <a:lnTo>
                    <a:pt x="1896427" y="0"/>
                  </a:lnTo>
                  <a:lnTo>
                    <a:pt x="1898089" y="0"/>
                  </a:lnTo>
                  <a:lnTo>
                    <a:pt x="1904879" y="0"/>
                  </a:lnTo>
                  <a:lnTo>
                    <a:pt x="1907543" y="0"/>
                  </a:lnTo>
                  <a:lnTo>
                    <a:pt x="1911018" y="0"/>
                  </a:lnTo>
                  <a:lnTo>
                    <a:pt x="1919986" y="0"/>
                  </a:lnTo>
                  <a:lnTo>
                    <a:pt x="1927124" y="0"/>
                  </a:lnTo>
                  <a:lnTo>
                    <a:pt x="1927489" y="0"/>
                  </a:lnTo>
                  <a:lnTo>
                    <a:pt x="1927911" y="0"/>
                  </a:lnTo>
                  <a:lnTo>
                    <a:pt x="1929402" y="0"/>
                  </a:lnTo>
                  <a:lnTo>
                    <a:pt x="1946726" y="0"/>
                  </a:lnTo>
                  <a:lnTo>
                    <a:pt x="1949525" y="0"/>
                  </a:lnTo>
                  <a:lnTo>
                    <a:pt x="1957554" y="0"/>
                  </a:lnTo>
                  <a:lnTo>
                    <a:pt x="1957975" y="0"/>
                  </a:lnTo>
                  <a:lnTo>
                    <a:pt x="1973587" y="0"/>
                  </a:lnTo>
                  <a:lnTo>
                    <a:pt x="1978520" y="0"/>
                  </a:lnTo>
                  <a:lnTo>
                    <a:pt x="1980012" y="0"/>
                  </a:lnTo>
                  <a:lnTo>
                    <a:pt x="1980181" y="0"/>
                  </a:lnTo>
                  <a:lnTo>
                    <a:pt x="1981672" y="0"/>
                  </a:lnTo>
                  <a:lnTo>
                    <a:pt x="2008585" y="0"/>
                  </a:lnTo>
                  <a:lnTo>
                    <a:pt x="2009218" y="0"/>
                  </a:lnTo>
                  <a:lnTo>
                    <a:pt x="2010246" y="0"/>
                  </a:lnTo>
                  <a:lnTo>
                    <a:pt x="2010709" y="0"/>
                  </a:lnTo>
                  <a:lnTo>
                    <a:pt x="2011705" y="0"/>
                  </a:lnTo>
                  <a:lnTo>
                    <a:pt x="2024147" y="0"/>
                  </a:lnTo>
                  <a:lnTo>
                    <a:pt x="2024196" y="0"/>
                  </a:lnTo>
                  <a:lnTo>
                    <a:pt x="2024981" y="0"/>
                  </a:lnTo>
                  <a:lnTo>
                    <a:pt x="2025353" y="0"/>
                  </a:lnTo>
                  <a:lnTo>
                    <a:pt x="2026473" y="0"/>
                  </a:lnTo>
                  <a:lnTo>
                    <a:pt x="2031619" y="0"/>
                  </a:lnTo>
                  <a:lnTo>
                    <a:pt x="2033110" y="0"/>
                  </a:lnTo>
                  <a:lnTo>
                    <a:pt x="2038787" y="0"/>
                  </a:lnTo>
                  <a:lnTo>
                    <a:pt x="2039282" y="0"/>
                  </a:lnTo>
                  <a:lnTo>
                    <a:pt x="2047755" y="0"/>
                  </a:lnTo>
                  <a:lnTo>
                    <a:pt x="2051230" y="0"/>
                  </a:lnTo>
                  <a:lnTo>
                    <a:pt x="2054893" y="0"/>
                  </a:lnTo>
                  <a:lnTo>
                    <a:pt x="2055046" y="0"/>
                  </a:lnTo>
                  <a:lnTo>
                    <a:pt x="2055258" y="0"/>
                  </a:lnTo>
                  <a:lnTo>
                    <a:pt x="2055680" y="0"/>
                  </a:lnTo>
                  <a:lnTo>
                    <a:pt x="2057171" y="0"/>
                  </a:lnTo>
                  <a:lnTo>
                    <a:pt x="2061683" y="0"/>
                  </a:lnTo>
                  <a:lnTo>
                    <a:pt x="2067702" y="0"/>
                  </a:lnTo>
                  <a:lnTo>
                    <a:pt x="2074495" y="0"/>
                  </a:lnTo>
                  <a:lnTo>
                    <a:pt x="2077294" y="0"/>
                  </a:lnTo>
                  <a:lnTo>
                    <a:pt x="2084504" y="0"/>
                  </a:lnTo>
                  <a:lnTo>
                    <a:pt x="2085323" y="0"/>
                  </a:lnTo>
                  <a:lnTo>
                    <a:pt x="2085744" y="0"/>
                  </a:lnTo>
                  <a:lnTo>
                    <a:pt x="2097766" y="0"/>
                  </a:lnTo>
                  <a:lnTo>
                    <a:pt x="2106289" y="0"/>
                  </a:lnTo>
                  <a:lnTo>
                    <a:pt x="2107781" y="0"/>
                  </a:lnTo>
                  <a:lnTo>
                    <a:pt x="2128956" y="0"/>
                  </a:lnTo>
                  <a:lnTo>
                    <a:pt x="2129514" y="0"/>
                  </a:lnTo>
                  <a:lnTo>
                    <a:pt x="2136354" y="0"/>
                  </a:lnTo>
                  <a:lnTo>
                    <a:pt x="2136987" y="0"/>
                  </a:lnTo>
                  <a:lnTo>
                    <a:pt x="2138478" y="0"/>
                  </a:lnTo>
                  <a:lnTo>
                    <a:pt x="2151916" y="0"/>
                  </a:lnTo>
                  <a:lnTo>
                    <a:pt x="2152750" y="0"/>
                  </a:lnTo>
                  <a:lnTo>
                    <a:pt x="2153122" y="0"/>
                  </a:lnTo>
                  <a:lnTo>
                    <a:pt x="2154242" y="0"/>
                  </a:lnTo>
                  <a:lnTo>
                    <a:pt x="2156597" y="0"/>
                  </a:lnTo>
                  <a:lnTo>
                    <a:pt x="2159388" y="0"/>
                  </a:lnTo>
                  <a:lnTo>
                    <a:pt x="2160879" y="0"/>
                  </a:lnTo>
                  <a:lnTo>
                    <a:pt x="2161633" y="0"/>
                  </a:lnTo>
                  <a:lnTo>
                    <a:pt x="2167051" y="0"/>
                  </a:lnTo>
                  <a:lnTo>
                    <a:pt x="2178999" y="0"/>
                  </a:lnTo>
                  <a:lnTo>
                    <a:pt x="2182158" y="0"/>
                  </a:lnTo>
                  <a:lnTo>
                    <a:pt x="2182815" y="0"/>
                  </a:lnTo>
                  <a:lnTo>
                    <a:pt x="2188666" y="0"/>
                  </a:lnTo>
                  <a:lnTo>
                    <a:pt x="2189452" y="0"/>
                  </a:lnTo>
                  <a:lnTo>
                    <a:pt x="2191697" y="0"/>
                  </a:lnTo>
                  <a:lnTo>
                    <a:pt x="2195471" y="0"/>
                  </a:lnTo>
                  <a:lnTo>
                    <a:pt x="2201759" y="0"/>
                  </a:lnTo>
                  <a:lnTo>
                    <a:pt x="2203100" y="0"/>
                  </a:lnTo>
                  <a:lnTo>
                    <a:pt x="2204559" y="0"/>
                  </a:lnTo>
                  <a:lnTo>
                    <a:pt x="2204591" y="0"/>
                  </a:lnTo>
                  <a:lnTo>
                    <a:pt x="2212273" y="0"/>
                  </a:lnTo>
                  <a:lnTo>
                    <a:pt x="2225535" y="0"/>
                  </a:lnTo>
                  <a:lnTo>
                    <a:pt x="2231674" y="0"/>
                  </a:lnTo>
                  <a:lnTo>
                    <a:pt x="2232096" y="0"/>
                  </a:lnTo>
                  <a:lnTo>
                    <a:pt x="2232220" y="0"/>
                  </a:lnTo>
                  <a:lnTo>
                    <a:pt x="2233118" y="0"/>
                  </a:lnTo>
                  <a:lnTo>
                    <a:pt x="2233165" y="0"/>
                  </a:lnTo>
                  <a:lnTo>
                    <a:pt x="2256725" y="0"/>
                  </a:lnTo>
                  <a:lnTo>
                    <a:pt x="2257283" y="0"/>
                  </a:lnTo>
                  <a:lnTo>
                    <a:pt x="2262285" y="0"/>
                  </a:lnTo>
                  <a:lnTo>
                    <a:pt x="2284366" y="0"/>
                  </a:lnTo>
                  <a:lnTo>
                    <a:pt x="2289402" y="0"/>
                  </a:lnTo>
                  <a:lnTo>
                    <a:pt x="2292052" y="0"/>
                  </a:lnTo>
                  <a:lnTo>
                    <a:pt x="2299271" y="0"/>
                  </a:lnTo>
                  <a:lnTo>
                    <a:pt x="2308721" y="0"/>
                  </a:lnTo>
                  <a:lnTo>
                    <a:pt x="2309927" y="0"/>
                  </a:lnTo>
                  <a:lnTo>
                    <a:pt x="2316435" y="0"/>
                  </a:lnTo>
                  <a:lnTo>
                    <a:pt x="2316703" y="0"/>
                  </a:lnTo>
                  <a:lnTo>
                    <a:pt x="2319466" y="0"/>
                  </a:lnTo>
                  <a:lnTo>
                    <a:pt x="2322840" y="0"/>
                  </a:lnTo>
                  <a:lnTo>
                    <a:pt x="2329528" y="0"/>
                  </a:lnTo>
                  <a:lnTo>
                    <a:pt x="2330869" y="0"/>
                  </a:lnTo>
                  <a:lnTo>
                    <a:pt x="2332328" y="0"/>
                  </a:lnTo>
                  <a:lnTo>
                    <a:pt x="2332360" y="0"/>
                  </a:lnTo>
                  <a:lnTo>
                    <a:pt x="2335803" y="0"/>
                  </a:lnTo>
                  <a:lnTo>
                    <a:pt x="2343312" y="0"/>
                  </a:lnTo>
                  <a:lnTo>
                    <a:pt x="2344804" y="0"/>
                  </a:lnTo>
                  <a:lnTo>
                    <a:pt x="2346768" y="0"/>
                  </a:lnTo>
                  <a:lnTo>
                    <a:pt x="2347827" y="0"/>
                  </a:lnTo>
                  <a:lnTo>
                    <a:pt x="2352274" y="0"/>
                  </a:lnTo>
                  <a:lnTo>
                    <a:pt x="2359443" y="0"/>
                  </a:lnTo>
                  <a:lnTo>
                    <a:pt x="2359865" y="0"/>
                  </a:lnTo>
                  <a:lnTo>
                    <a:pt x="2359989" y="0"/>
                  </a:lnTo>
                  <a:lnTo>
                    <a:pt x="2360887" y="0"/>
                  </a:lnTo>
                  <a:lnTo>
                    <a:pt x="2360934" y="0"/>
                  </a:lnTo>
                  <a:lnTo>
                    <a:pt x="2371886" y="0"/>
                  </a:lnTo>
                  <a:lnTo>
                    <a:pt x="2373377" y="0"/>
                  </a:lnTo>
                  <a:lnTo>
                    <a:pt x="2377892" y="0"/>
                  </a:lnTo>
                  <a:cubicBezTo>
                    <a:pt x="2382339" y="0"/>
                    <a:pt x="2382339" y="0"/>
                    <a:pt x="2382339" y="0"/>
                  </a:cubicBezTo>
                  <a:lnTo>
                    <a:pt x="2390054" y="0"/>
                  </a:lnTo>
                  <a:lnTo>
                    <a:pt x="2419821" y="0"/>
                  </a:lnTo>
                  <a:lnTo>
                    <a:pt x="2427040" y="0"/>
                  </a:lnTo>
                  <a:lnTo>
                    <a:pt x="2436490" y="0"/>
                  </a:lnTo>
                  <a:lnTo>
                    <a:pt x="2444472" y="0"/>
                  </a:lnTo>
                  <a:lnTo>
                    <a:pt x="2448678" y="0"/>
                  </a:lnTo>
                  <a:lnTo>
                    <a:pt x="2450171" y="0"/>
                  </a:lnTo>
                  <a:lnTo>
                    <a:pt x="2450609" y="0"/>
                  </a:lnTo>
                  <a:lnTo>
                    <a:pt x="2463572" y="0"/>
                  </a:lnTo>
                  <a:lnTo>
                    <a:pt x="2471081" y="0"/>
                  </a:lnTo>
                  <a:lnTo>
                    <a:pt x="2472573" y="0"/>
                  </a:lnTo>
                  <a:lnTo>
                    <a:pt x="2474537" y="0"/>
                  </a:lnTo>
                  <a:lnTo>
                    <a:pt x="2475596" y="0"/>
                  </a:lnTo>
                  <a:lnTo>
                    <a:pt x="2477252" y="0"/>
                  </a:lnTo>
                  <a:lnTo>
                    <a:pt x="2478712" y="0"/>
                  </a:lnTo>
                  <a:lnTo>
                    <a:pt x="2478743" y="0"/>
                  </a:lnTo>
                  <a:lnTo>
                    <a:pt x="2480043" y="0"/>
                  </a:lnTo>
                  <a:lnTo>
                    <a:pt x="2499655" y="0"/>
                  </a:lnTo>
                  <a:lnTo>
                    <a:pt x="2501146" y="0"/>
                  </a:lnTo>
                  <a:lnTo>
                    <a:pt x="2505661" y="0"/>
                  </a:lnTo>
                  <a:lnTo>
                    <a:pt x="2508776" y="0"/>
                  </a:lnTo>
                  <a:lnTo>
                    <a:pt x="2510108" y="0"/>
                  </a:lnTo>
                  <a:lnTo>
                    <a:pt x="2524178" y="0"/>
                  </a:lnTo>
                  <a:lnTo>
                    <a:pt x="2525248" y="0"/>
                  </a:lnTo>
                  <a:lnTo>
                    <a:pt x="2525669" y="0"/>
                  </a:lnTo>
                  <a:lnTo>
                    <a:pt x="2552329" y="0"/>
                  </a:lnTo>
                  <a:lnTo>
                    <a:pt x="2552751" y="0"/>
                  </a:lnTo>
                  <a:lnTo>
                    <a:pt x="2554242" y="0"/>
                  </a:lnTo>
                  <a:lnTo>
                    <a:pt x="2574787" y="0"/>
                  </a:lnTo>
                  <a:lnTo>
                    <a:pt x="2576279" y="0"/>
                  </a:lnTo>
                  <a:lnTo>
                    <a:pt x="2576447" y="0"/>
                  </a:lnTo>
                  <a:lnTo>
                    <a:pt x="2577940" y="0"/>
                  </a:lnTo>
                  <a:lnTo>
                    <a:pt x="2603360" y="0"/>
                  </a:lnTo>
                  <a:lnTo>
                    <a:pt x="2604852" y="0"/>
                  </a:lnTo>
                  <a:lnTo>
                    <a:pt x="2605021" y="0"/>
                  </a:lnTo>
                  <a:lnTo>
                    <a:pt x="2605484" y="0"/>
                  </a:lnTo>
                  <a:lnTo>
                    <a:pt x="2606481" y="0"/>
                  </a:lnTo>
                  <a:lnTo>
                    <a:pt x="2606512" y="0"/>
                  </a:lnTo>
                  <a:lnTo>
                    <a:pt x="2606976" y="0"/>
                  </a:lnTo>
                  <a:lnTo>
                    <a:pt x="2618923" y="0"/>
                  </a:lnTo>
                  <a:lnTo>
                    <a:pt x="2621248" y="0"/>
                  </a:lnTo>
                  <a:lnTo>
                    <a:pt x="2622740" y="0"/>
                  </a:lnTo>
                  <a:lnTo>
                    <a:pt x="2627885" y="0"/>
                  </a:lnTo>
                  <a:lnTo>
                    <a:pt x="2629377" y="0"/>
                  </a:lnTo>
                  <a:lnTo>
                    <a:pt x="2634058" y="0"/>
                  </a:lnTo>
                  <a:lnTo>
                    <a:pt x="2635549" y="0"/>
                  </a:lnTo>
                  <a:lnTo>
                    <a:pt x="2636545" y="0"/>
                  </a:lnTo>
                  <a:lnTo>
                    <a:pt x="2648987" y="0"/>
                  </a:lnTo>
                  <a:lnTo>
                    <a:pt x="2649821" y="0"/>
                  </a:lnTo>
                  <a:lnTo>
                    <a:pt x="2651313" y="0"/>
                  </a:lnTo>
                  <a:lnTo>
                    <a:pt x="2651947" y="0"/>
                  </a:lnTo>
                  <a:lnTo>
                    <a:pt x="2653017" y="0"/>
                  </a:lnTo>
                  <a:lnTo>
                    <a:pt x="2653438" y="0"/>
                  </a:lnTo>
                  <a:lnTo>
                    <a:pt x="2656459" y="0"/>
                  </a:lnTo>
                  <a:lnTo>
                    <a:pt x="2657950" y="0"/>
                  </a:lnTo>
                  <a:lnTo>
                    <a:pt x="2665460" y="0"/>
                  </a:lnTo>
                  <a:lnTo>
                    <a:pt x="2680098" y="0"/>
                  </a:lnTo>
                  <a:lnTo>
                    <a:pt x="2680520" y="0"/>
                  </a:lnTo>
                  <a:lnTo>
                    <a:pt x="2682011" y="0"/>
                  </a:lnTo>
                  <a:lnTo>
                    <a:pt x="2692542" y="0"/>
                  </a:lnTo>
                  <a:lnTo>
                    <a:pt x="2702556" y="0"/>
                  </a:lnTo>
                  <a:lnTo>
                    <a:pt x="2704048" y="0"/>
                  </a:lnTo>
                  <a:lnTo>
                    <a:pt x="2724289" y="0"/>
                  </a:lnTo>
                  <a:lnTo>
                    <a:pt x="2731129" y="0"/>
                  </a:lnTo>
                  <a:lnTo>
                    <a:pt x="2732621" y="0"/>
                  </a:lnTo>
                  <a:lnTo>
                    <a:pt x="2733253" y="0"/>
                  </a:lnTo>
                  <a:lnTo>
                    <a:pt x="2734745" y="0"/>
                  </a:lnTo>
                  <a:lnTo>
                    <a:pt x="2746692" y="0"/>
                  </a:lnTo>
                  <a:lnTo>
                    <a:pt x="2749017" y="0"/>
                  </a:lnTo>
                  <a:lnTo>
                    <a:pt x="2750509" y="0"/>
                  </a:lnTo>
                  <a:lnTo>
                    <a:pt x="2754354" y="0"/>
                  </a:lnTo>
                  <a:lnTo>
                    <a:pt x="2755654" y="0"/>
                  </a:lnTo>
                  <a:lnTo>
                    <a:pt x="2757146" y="0"/>
                  </a:lnTo>
                  <a:lnTo>
                    <a:pt x="2761827" y="0"/>
                  </a:lnTo>
                  <a:lnTo>
                    <a:pt x="2763318" y="0"/>
                  </a:lnTo>
                  <a:lnTo>
                    <a:pt x="2776756" y="0"/>
                  </a:lnTo>
                  <a:lnTo>
                    <a:pt x="2777590" y="0"/>
                  </a:lnTo>
                  <a:lnTo>
                    <a:pt x="2779082" y="0"/>
                  </a:lnTo>
                  <a:lnTo>
                    <a:pt x="2783442" y="0"/>
                  </a:lnTo>
                  <a:lnTo>
                    <a:pt x="2784228" y="0"/>
                  </a:lnTo>
                  <a:lnTo>
                    <a:pt x="2785719" y="0"/>
                  </a:lnTo>
                  <a:lnTo>
                    <a:pt x="2786473" y="0"/>
                  </a:lnTo>
                  <a:lnTo>
                    <a:pt x="2793229" y="0"/>
                  </a:lnTo>
                  <a:lnTo>
                    <a:pt x="2799367" y="0"/>
                  </a:lnTo>
                  <a:lnTo>
                    <a:pt x="2813506" y="0"/>
                  </a:lnTo>
                  <a:lnTo>
                    <a:pt x="2820311" y="0"/>
                  </a:lnTo>
                  <a:lnTo>
                    <a:pt x="2827893" y="0"/>
                  </a:lnTo>
                  <a:lnTo>
                    <a:pt x="2827940" y="0"/>
                  </a:lnTo>
                  <a:lnTo>
                    <a:pt x="2829431" y="0"/>
                  </a:lnTo>
                  <a:lnTo>
                    <a:pt x="2829978" y="0"/>
                  </a:lnTo>
                  <a:lnTo>
                    <a:pt x="2852058" y="0"/>
                  </a:lnTo>
                  <a:lnTo>
                    <a:pt x="2857060" y="0"/>
                  </a:lnTo>
                  <a:lnTo>
                    <a:pt x="2857958" y="0"/>
                  </a:lnTo>
                  <a:lnTo>
                    <a:pt x="2871601" y="0"/>
                  </a:lnTo>
                  <a:lnTo>
                    <a:pt x="2882123" y="0"/>
                  </a:lnTo>
                  <a:lnTo>
                    <a:pt x="2894046" y="0"/>
                  </a:lnTo>
                  <a:lnTo>
                    <a:pt x="2903496" y="0"/>
                  </a:lnTo>
                  <a:lnTo>
                    <a:pt x="2911211" y="0"/>
                  </a:lnTo>
                  <a:lnTo>
                    <a:pt x="2914242" y="0"/>
                  </a:lnTo>
                  <a:lnTo>
                    <a:pt x="2914461" y="0"/>
                  </a:lnTo>
                  <a:lnTo>
                    <a:pt x="2924111" y="0"/>
                  </a:lnTo>
                  <a:lnTo>
                    <a:pt x="2927136" y="0"/>
                  </a:lnTo>
                  <a:lnTo>
                    <a:pt x="2933561" y="0"/>
                  </a:lnTo>
                  <a:lnTo>
                    <a:pt x="2939580" y="0"/>
                  </a:lnTo>
                  <a:lnTo>
                    <a:pt x="2941275" y="0"/>
                  </a:lnTo>
                  <a:lnTo>
                    <a:pt x="2941543" y="0"/>
                  </a:lnTo>
                  <a:lnTo>
                    <a:pt x="2945586" y="0"/>
                  </a:lnTo>
                  <a:lnTo>
                    <a:pt x="2950032" y="0"/>
                  </a:lnTo>
                  <a:lnTo>
                    <a:pt x="2955662" y="0"/>
                  </a:lnTo>
                  <a:lnTo>
                    <a:pt x="2955709" y="0"/>
                  </a:lnTo>
                  <a:lnTo>
                    <a:pt x="2957200" y="0"/>
                  </a:lnTo>
                  <a:lnTo>
                    <a:pt x="2957747" y="0"/>
                  </a:lnTo>
                  <a:lnTo>
                    <a:pt x="2968152" y="0"/>
                  </a:lnTo>
                  <a:lnTo>
                    <a:pt x="2969644" y="0"/>
                  </a:lnTo>
                  <a:lnTo>
                    <a:pt x="2972667" y="0"/>
                  </a:lnTo>
                  <a:lnTo>
                    <a:pt x="2977114" y="0"/>
                  </a:lnTo>
                  <a:lnTo>
                    <a:pt x="2984829" y="0"/>
                  </a:lnTo>
                  <a:lnTo>
                    <a:pt x="2985727" y="0"/>
                  </a:lnTo>
                  <a:lnTo>
                    <a:pt x="2999370" y="0"/>
                  </a:lnTo>
                  <a:lnTo>
                    <a:pt x="3021815" y="0"/>
                  </a:lnTo>
                  <a:lnTo>
                    <a:pt x="3031265" y="0"/>
                  </a:lnTo>
                  <a:lnTo>
                    <a:pt x="3042230" y="0"/>
                  </a:lnTo>
                  <a:lnTo>
                    <a:pt x="3044946" y="0"/>
                  </a:lnTo>
                  <a:lnTo>
                    <a:pt x="3051880" y="0"/>
                  </a:lnTo>
                  <a:lnTo>
                    <a:pt x="3061330" y="0"/>
                  </a:lnTo>
                  <a:lnTo>
                    <a:pt x="3067349" y="0"/>
                  </a:lnTo>
                  <a:lnTo>
                    <a:pt x="3069312" y="0"/>
                  </a:lnTo>
                  <a:lnTo>
                    <a:pt x="3073355" y="0"/>
                  </a:lnTo>
                  <a:lnTo>
                    <a:pt x="3073518" y="0"/>
                  </a:lnTo>
                  <a:lnTo>
                    <a:pt x="3075011" y="0"/>
                  </a:lnTo>
                  <a:lnTo>
                    <a:pt x="3077801" y="0"/>
                  </a:lnTo>
                  <a:lnTo>
                    <a:pt x="3095921" y="0"/>
                  </a:lnTo>
                  <a:lnTo>
                    <a:pt x="3097413" y="0"/>
                  </a:lnTo>
                  <a:lnTo>
                    <a:pt x="3100436" y="0"/>
                  </a:lnTo>
                  <a:lnTo>
                    <a:pt x="3103552" y="0"/>
                  </a:lnTo>
                  <a:lnTo>
                    <a:pt x="3104883" y="0"/>
                  </a:lnTo>
                  <a:lnTo>
                    <a:pt x="3120023" y="0"/>
                  </a:lnTo>
                  <a:lnTo>
                    <a:pt x="3120445" y="0"/>
                  </a:lnTo>
                  <a:lnTo>
                    <a:pt x="3149018" y="0"/>
                  </a:lnTo>
                  <a:lnTo>
                    <a:pt x="3150088" y="0"/>
                  </a:lnTo>
                  <a:lnTo>
                    <a:pt x="3150509" y="0"/>
                  </a:lnTo>
                  <a:lnTo>
                    <a:pt x="3171054" y="0"/>
                  </a:lnTo>
                  <a:lnTo>
                    <a:pt x="3172715" y="0"/>
                  </a:lnTo>
                  <a:lnTo>
                    <a:pt x="3199627" y="0"/>
                  </a:lnTo>
                  <a:lnTo>
                    <a:pt x="3201119" y="0"/>
                  </a:lnTo>
                  <a:lnTo>
                    <a:pt x="3201287" y="0"/>
                  </a:lnTo>
                  <a:lnTo>
                    <a:pt x="3201751" y="0"/>
                  </a:lnTo>
                  <a:lnTo>
                    <a:pt x="3202780" y="0"/>
                  </a:lnTo>
                  <a:lnTo>
                    <a:pt x="3217515" y="0"/>
                  </a:lnTo>
                  <a:lnTo>
                    <a:pt x="3224152" y="0"/>
                  </a:lnTo>
                  <a:lnTo>
                    <a:pt x="3230324" y="0"/>
                  </a:lnTo>
                  <a:lnTo>
                    <a:pt x="3231321" y="0"/>
                  </a:lnTo>
                  <a:lnTo>
                    <a:pt x="3231816" y="0"/>
                  </a:lnTo>
                  <a:lnTo>
                    <a:pt x="3243763" y="0"/>
                  </a:lnTo>
                  <a:lnTo>
                    <a:pt x="3246088" y="0"/>
                  </a:lnTo>
                  <a:lnTo>
                    <a:pt x="3247580" y="0"/>
                  </a:lnTo>
                  <a:lnTo>
                    <a:pt x="3247792" y="0"/>
                  </a:lnTo>
                  <a:lnTo>
                    <a:pt x="3248214" y="0"/>
                  </a:lnTo>
                  <a:lnTo>
                    <a:pt x="3252725" y="0"/>
                  </a:lnTo>
                  <a:lnTo>
                    <a:pt x="3254217" y="0"/>
                  </a:lnTo>
                  <a:lnTo>
                    <a:pt x="3260235" y="0"/>
                  </a:lnTo>
                  <a:lnTo>
                    <a:pt x="3276787" y="0"/>
                  </a:lnTo>
                  <a:lnTo>
                    <a:pt x="3277857" y="0"/>
                  </a:lnTo>
                  <a:lnTo>
                    <a:pt x="3278278" y="0"/>
                  </a:lnTo>
                  <a:lnTo>
                    <a:pt x="3290300" y="0"/>
                  </a:lnTo>
                  <a:lnTo>
                    <a:pt x="3298823" y="0"/>
                  </a:lnTo>
                  <a:lnTo>
                    <a:pt x="3327396" y="0"/>
                  </a:lnTo>
                  <a:lnTo>
                    <a:pt x="3328888" y="0"/>
                  </a:lnTo>
                  <a:lnTo>
                    <a:pt x="3329520" y="0"/>
                  </a:lnTo>
                  <a:lnTo>
                    <a:pt x="3345284" y="0"/>
                  </a:lnTo>
                  <a:lnTo>
                    <a:pt x="3349129" y="0"/>
                  </a:lnTo>
                  <a:lnTo>
                    <a:pt x="3351921" y="0"/>
                  </a:lnTo>
                  <a:lnTo>
                    <a:pt x="3358093" y="0"/>
                  </a:lnTo>
                  <a:lnTo>
                    <a:pt x="3359585" y="0"/>
                  </a:lnTo>
                  <a:lnTo>
                    <a:pt x="3371532" y="0"/>
                  </a:lnTo>
                  <a:lnTo>
                    <a:pt x="3373857" y="0"/>
                  </a:lnTo>
                  <a:lnTo>
                    <a:pt x="3375349" y="0"/>
                  </a:lnTo>
                  <a:lnTo>
                    <a:pt x="3380494" y="0"/>
                  </a:lnTo>
                  <a:lnTo>
                    <a:pt x="3381986" y="0"/>
                  </a:lnTo>
                  <a:lnTo>
                    <a:pt x="3388004" y="0"/>
                  </a:lnTo>
                  <a:lnTo>
                    <a:pt x="3408282" y="0"/>
                  </a:lnTo>
                  <a:lnTo>
                    <a:pt x="3418069" y="0"/>
                  </a:lnTo>
                  <a:lnTo>
                    <a:pt x="3424207" y="0"/>
                  </a:lnTo>
                  <a:lnTo>
                    <a:pt x="3424753" y="0"/>
                  </a:lnTo>
                  <a:lnTo>
                    <a:pt x="3452733" y="0"/>
                  </a:lnTo>
                  <a:lnTo>
                    <a:pt x="3454818" y="0"/>
                  </a:lnTo>
                  <a:lnTo>
                    <a:pt x="3476898" y="0"/>
                  </a:lnTo>
                  <a:lnTo>
                    <a:pt x="3496441" y="0"/>
                  </a:lnTo>
                  <a:lnTo>
                    <a:pt x="3509236" y="0"/>
                  </a:lnTo>
                  <a:lnTo>
                    <a:pt x="3518886" y="0"/>
                  </a:lnTo>
                  <a:lnTo>
                    <a:pt x="3528336" y="0"/>
                  </a:lnTo>
                  <a:lnTo>
                    <a:pt x="3536051" y="0"/>
                  </a:lnTo>
                  <a:lnTo>
                    <a:pt x="3539301" y="0"/>
                  </a:lnTo>
                  <a:lnTo>
                    <a:pt x="3540361" y="0"/>
                  </a:lnTo>
                  <a:lnTo>
                    <a:pt x="3544807" y="0"/>
                  </a:lnTo>
                  <a:lnTo>
                    <a:pt x="3551976" y="0"/>
                  </a:lnTo>
                  <a:lnTo>
                    <a:pt x="3552522" y="0"/>
                  </a:lnTo>
                  <a:lnTo>
                    <a:pt x="3564420" y="0"/>
                  </a:lnTo>
                  <a:lnTo>
                    <a:pt x="3570426" y="0"/>
                  </a:lnTo>
                  <a:cubicBezTo>
                    <a:pt x="3574872" y="0"/>
                    <a:pt x="3574872" y="0"/>
                    <a:pt x="3574872" y="0"/>
                  </a:cubicBezTo>
                  <a:lnTo>
                    <a:pt x="3580502" y="0"/>
                  </a:lnTo>
                  <a:lnTo>
                    <a:pt x="3582587" y="0"/>
                  </a:lnTo>
                  <a:lnTo>
                    <a:pt x="3624210" y="0"/>
                  </a:lnTo>
                  <a:lnTo>
                    <a:pt x="3637005" y="0"/>
                  </a:lnTo>
                  <a:lnTo>
                    <a:pt x="3646655" y="0"/>
                  </a:lnTo>
                  <a:lnTo>
                    <a:pt x="3656105" y="0"/>
                  </a:lnTo>
                  <a:lnTo>
                    <a:pt x="3667070" y="0"/>
                  </a:lnTo>
                  <a:lnTo>
                    <a:pt x="3668130" y="0"/>
                  </a:lnTo>
                  <a:lnTo>
                    <a:pt x="3669786" y="0"/>
                  </a:lnTo>
                  <a:lnTo>
                    <a:pt x="3672576" y="0"/>
                  </a:lnTo>
                  <a:lnTo>
                    <a:pt x="3692189" y="0"/>
                  </a:lnTo>
                  <a:lnTo>
                    <a:pt x="3698195" y="0"/>
                  </a:lnTo>
                  <a:lnTo>
                    <a:pt x="3702641" y="0"/>
                  </a:lnTo>
                  <a:lnTo>
                    <a:pt x="3744863" y="0"/>
                  </a:lnTo>
                  <a:lnTo>
                    <a:pt x="3745285" y="0"/>
                  </a:lnTo>
                  <a:lnTo>
                    <a:pt x="3795894" y="0"/>
                  </a:lnTo>
                  <a:lnTo>
                    <a:pt x="3797555" y="0"/>
                  </a:lnTo>
                  <a:lnTo>
                    <a:pt x="3826591" y="0"/>
                  </a:lnTo>
                  <a:lnTo>
                    <a:pt x="3842355" y="0"/>
                  </a:lnTo>
                  <a:lnTo>
                    <a:pt x="3848992" y="0"/>
                  </a:lnTo>
                  <a:lnTo>
                    <a:pt x="3872632" y="0"/>
                  </a:lnTo>
                  <a:lnTo>
                    <a:pt x="3873054" y="0"/>
                  </a:lnTo>
                  <a:lnTo>
                    <a:pt x="3885075" y="0"/>
                  </a:lnTo>
                  <a:lnTo>
                    <a:pt x="3923663" y="0"/>
                  </a:lnTo>
                  <a:lnTo>
                    <a:pt x="3954360" y="0"/>
                  </a:lnTo>
                  <a:lnTo>
                    <a:pt x="3970124" y="0"/>
                  </a:lnTo>
                  <a:lnTo>
                    <a:pt x="3976761" y="0"/>
                  </a:lnTo>
                  <a:lnTo>
                    <a:pt x="4012844" y="0"/>
                  </a:lnTo>
                  <a:lnTo>
                    <a:pt x="4049593" y="0"/>
                  </a:lnTo>
                  <a:cubicBezTo>
                    <a:pt x="4169647" y="0"/>
                    <a:pt x="4169647" y="0"/>
                    <a:pt x="4169647" y="0"/>
                  </a:cubicBezTo>
                  <a:lnTo>
                    <a:pt x="4177362" y="0"/>
                  </a:lnTo>
                  <a:cubicBezTo>
                    <a:pt x="4297416" y="0"/>
                    <a:pt x="4297416" y="0"/>
                    <a:pt x="4297416" y="0"/>
                  </a:cubicBezTo>
                  <a:cubicBezTo>
                    <a:pt x="4327758" y="0"/>
                    <a:pt x="4364168" y="21251"/>
                    <a:pt x="4379339" y="47054"/>
                  </a:cubicBezTo>
                  <a:cubicBezTo>
                    <a:pt x="4591731" y="415146"/>
                    <a:pt x="4591731" y="415146"/>
                    <a:pt x="4591731" y="415146"/>
                  </a:cubicBezTo>
                  <a:cubicBezTo>
                    <a:pt x="4606902" y="440951"/>
                    <a:pt x="4606902" y="483452"/>
                    <a:pt x="4591731" y="509257"/>
                  </a:cubicBezTo>
                  <a:cubicBezTo>
                    <a:pt x="4379339" y="877348"/>
                    <a:pt x="4379339" y="877348"/>
                    <a:pt x="4379339" y="877348"/>
                  </a:cubicBezTo>
                  <a:cubicBezTo>
                    <a:pt x="4364168" y="903151"/>
                    <a:pt x="4327758" y="924402"/>
                    <a:pt x="4297416" y="924402"/>
                  </a:cubicBezTo>
                  <a:lnTo>
                    <a:pt x="4169647" y="924402"/>
                  </a:lnTo>
                  <a:lnTo>
                    <a:pt x="3976761" y="924402"/>
                  </a:lnTo>
                  <a:lnTo>
                    <a:pt x="3872632" y="924402"/>
                  </a:lnTo>
                  <a:lnTo>
                    <a:pt x="3848992" y="924402"/>
                  </a:lnTo>
                  <a:lnTo>
                    <a:pt x="3744863" y="924402"/>
                  </a:lnTo>
                  <a:lnTo>
                    <a:pt x="3702641" y="924402"/>
                  </a:lnTo>
                  <a:lnTo>
                    <a:pt x="3672576" y="924402"/>
                  </a:lnTo>
                  <a:lnTo>
                    <a:pt x="3656105" y="924402"/>
                  </a:lnTo>
                  <a:lnTo>
                    <a:pt x="3574872" y="924402"/>
                  </a:lnTo>
                  <a:lnTo>
                    <a:pt x="3551976" y="924402"/>
                  </a:lnTo>
                  <a:lnTo>
                    <a:pt x="3544807" y="924402"/>
                  </a:lnTo>
                  <a:lnTo>
                    <a:pt x="3528336" y="924402"/>
                  </a:lnTo>
                  <a:lnTo>
                    <a:pt x="3424207" y="924402"/>
                  </a:lnTo>
                  <a:lnTo>
                    <a:pt x="3381986" y="924402"/>
                  </a:lnTo>
                  <a:lnTo>
                    <a:pt x="3380494" y="924402"/>
                  </a:lnTo>
                  <a:lnTo>
                    <a:pt x="3351921" y="924402"/>
                  </a:lnTo>
                  <a:lnTo>
                    <a:pt x="3277857" y="924402"/>
                  </a:lnTo>
                  <a:lnTo>
                    <a:pt x="3254217" y="924402"/>
                  </a:lnTo>
                  <a:lnTo>
                    <a:pt x="3252725" y="924402"/>
                  </a:lnTo>
                  <a:lnTo>
                    <a:pt x="3247792" y="924402"/>
                  </a:lnTo>
                  <a:lnTo>
                    <a:pt x="3231321" y="924402"/>
                  </a:lnTo>
                  <a:lnTo>
                    <a:pt x="3224152" y="924402"/>
                  </a:lnTo>
                  <a:lnTo>
                    <a:pt x="3150088" y="924402"/>
                  </a:lnTo>
                  <a:lnTo>
                    <a:pt x="3120023" y="924402"/>
                  </a:lnTo>
                  <a:lnTo>
                    <a:pt x="3104883" y="924402"/>
                  </a:lnTo>
                  <a:lnTo>
                    <a:pt x="3103552" y="924402"/>
                  </a:lnTo>
                  <a:lnTo>
                    <a:pt x="3077801" y="924402"/>
                  </a:lnTo>
                  <a:lnTo>
                    <a:pt x="3061330" y="924402"/>
                  </a:lnTo>
                  <a:lnTo>
                    <a:pt x="3031265" y="924402"/>
                  </a:lnTo>
                  <a:lnTo>
                    <a:pt x="2977114" y="924402"/>
                  </a:lnTo>
                  <a:lnTo>
                    <a:pt x="2957200" y="924402"/>
                  </a:lnTo>
                  <a:lnTo>
                    <a:pt x="2955709" y="924402"/>
                  </a:lnTo>
                  <a:lnTo>
                    <a:pt x="2950032" y="924402"/>
                  </a:lnTo>
                  <a:lnTo>
                    <a:pt x="2933561" y="924402"/>
                  </a:lnTo>
                  <a:lnTo>
                    <a:pt x="2927136" y="924402"/>
                  </a:lnTo>
                  <a:lnTo>
                    <a:pt x="2903496" y="924402"/>
                  </a:lnTo>
                  <a:lnTo>
                    <a:pt x="2829431" y="924402"/>
                  </a:lnTo>
                  <a:lnTo>
                    <a:pt x="2827940" y="924402"/>
                  </a:lnTo>
                  <a:lnTo>
                    <a:pt x="2799367" y="924402"/>
                  </a:lnTo>
                  <a:lnTo>
                    <a:pt x="2785719" y="924402"/>
                  </a:lnTo>
                  <a:lnTo>
                    <a:pt x="2784228" y="924402"/>
                  </a:lnTo>
                  <a:lnTo>
                    <a:pt x="2757146" y="924402"/>
                  </a:lnTo>
                  <a:lnTo>
                    <a:pt x="2755654" y="924402"/>
                  </a:lnTo>
                  <a:lnTo>
                    <a:pt x="2680098" y="924402"/>
                  </a:lnTo>
                  <a:lnTo>
                    <a:pt x="2657950" y="924402"/>
                  </a:lnTo>
                  <a:lnTo>
                    <a:pt x="2656459" y="924402"/>
                  </a:lnTo>
                  <a:lnTo>
                    <a:pt x="2653017" y="924402"/>
                  </a:lnTo>
                  <a:lnTo>
                    <a:pt x="2636545" y="924402"/>
                  </a:lnTo>
                  <a:lnTo>
                    <a:pt x="2629377" y="924402"/>
                  </a:lnTo>
                  <a:lnTo>
                    <a:pt x="2627885" y="924402"/>
                  </a:lnTo>
                  <a:lnTo>
                    <a:pt x="2606481" y="924402"/>
                  </a:lnTo>
                  <a:lnTo>
                    <a:pt x="2552329" y="924402"/>
                  </a:lnTo>
                  <a:lnTo>
                    <a:pt x="2525248" y="924402"/>
                  </a:lnTo>
                  <a:lnTo>
                    <a:pt x="2510108" y="924402"/>
                  </a:lnTo>
                  <a:lnTo>
                    <a:pt x="2508776" y="924402"/>
                  </a:lnTo>
                  <a:lnTo>
                    <a:pt x="2480043" y="924402"/>
                  </a:lnTo>
                  <a:lnTo>
                    <a:pt x="2478712" y="924402"/>
                  </a:lnTo>
                  <a:lnTo>
                    <a:pt x="2463572" y="924402"/>
                  </a:lnTo>
                  <a:lnTo>
                    <a:pt x="2436490" y="924402"/>
                  </a:lnTo>
                  <a:lnTo>
                    <a:pt x="2382339" y="924402"/>
                  </a:lnTo>
                  <a:lnTo>
                    <a:pt x="2360934" y="924402"/>
                  </a:lnTo>
                  <a:lnTo>
                    <a:pt x="2359443" y="924402"/>
                  </a:lnTo>
                  <a:lnTo>
                    <a:pt x="2352274" y="924402"/>
                  </a:lnTo>
                  <a:lnTo>
                    <a:pt x="2335803" y="924402"/>
                  </a:lnTo>
                  <a:lnTo>
                    <a:pt x="2332360" y="924402"/>
                  </a:lnTo>
                  <a:lnTo>
                    <a:pt x="2332328" y="924402"/>
                  </a:lnTo>
                  <a:lnTo>
                    <a:pt x="2330869" y="924402"/>
                  </a:lnTo>
                  <a:lnTo>
                    <a:pt x="2308721" y="924402"/>
                  </a:lnTo>
                  <a:lnTo>
                    <a:pt x="2233165" y="924402"/>
                  </a:lnTo>
                  <a:lnTo>
                    <a:pt x="2231674" y="924402"/>
                  </a:lnTo>
                  <a:lnTo>
                    <a:pt x="2204591" y="924402"/>
                  </a:lnTo>
                  <a:lnTo>
                    <a:pt x="2204559" y="924402"/>
                  </a:lnTo>
                  <a:lnTo>
                    <a:pt x="2203100" y="924402"/>
                  </a:lnTo>
                  <a:lnTo>
                    <a:pt x="2189452" y="924402"/>
                  </a:lnTo>
                  <a:lnTo>
                    <a:pt x="2160879" y="924402"/>
                  </a:lnTo>
                  <a:lnTo>
                    <a:pt x="2159388" y="924402"/>
                  </a:lnTo>
                  <a:lnTo>
                    <a:pt x="2085323" y="924402"/>
                  </a:lnTo>
                  <a:lnTo>
                    <a:pt x="2077294" y="924402"/>
                  </a:lnTo>
                  <a:lnTo>
                    <a:pt x="2061683" y="924402"/>
                  </a:lnTo>
                  <a:lnTo>
                    <a:pt x="2055258" y="924402"/>
                  </a:lnTo>
                  <a:lnTo>
                    <a:pt x="2038787" y="924402"/>
                  </a:lnTo>
                  <a:lnTo>
                    <a:pt x="2033110" y="924402"/>
                  </a:lnTo>
                  <a:lnTo>
                    <a:pt x="2031619" y="924402"/>
                  </a:lnTo>
                  <a:lnTo>
                    <a:pt x="2011705" y="924402"/>
                  </a:lnTo>
                  <a:lnTo>
                    <a:pt x="1957554" y="924402"/>
                  </a:lnTo>
                  <a:lnTo>
                    <a:pt x="1949525" y="924402"/>
                  </a:lnTo>
                  <a:lnTo>
                    <a:pt x="1927489" y="924402"/>
                  </a:lnTo>
                  <a:lnTo>
                    <a:pt x="1911018" y="924402"/>
                  </a:lnTo>
                  <a:lnTo>
                    <a:pt x="1907543" y="924402"/>
                  </a:lnTo>
                  <a:lnTo>
                    <a:pt x="1885268" y="924402"/>
                  </a:lnTo>
                  <a:lnTo>
                    <a:pt x="1883936" y="924402"/>
                  </a:lnTo>
                  <a:lnTo>
                    <a:pt x="1868796" y="924402"/>
                  </a:lnTo>
                  <a:lnTo>
                    <a:pt x="1838732" y="924402"/>
                  </a:lnTo>
                  <a:lnTo>
                    <a:pt x="1779774" y="924402"/>
                  </a:lnTo>
                  <a:lnTo>
                    <a:pt x="1764668" y="924402"/>
                  </a:lnTo>
                  <a:lnTo>
                    <a:pt x="1757499" y="924402"/>
                  </a:lnTo>
                  <a:lnTo>
                    <a:pt x="1741027" y="924402"/>
                  </a:lnTo>
                  <a:lnTo>
                    <a:pt x="1737552" y="924402"/>
                  </a:lnTo>
                  <a:lnTo>
                    <a:pt x="1736094" y="924402"/>
                  </a:lnTo>
                  <a:lnTo>
                    <a:pt x="1734603" y="924402"/>
                  </a:lnTo>
                  <a:lnTo>
                    <a:pt x="1710963" y="924402"/>
                  </a:lnTo>
                  <a:lnTo>
                    <a:pt x="1707488" y="924402"/>
                  </a:lnTo>
                  <a:lnTo>
                    <a:pt x="1652509" y="924402"/>
                  </a:lnTo>
                  <a:lnTo>
                    <a:pt x="1636899" y="924402"/>
                  </a:lnTo>
                  <a:lnTo>
                    <a:pt x="1609783" y="924402"/>
                  </a:lnTo>
                  <a:lnTo>
                    <a:pt x="1608325" y="924402"/>
                  </a:lnTo>
                  <a:lnTo>
                    <a:pt x="1606834" y="924402"/>
                  </a:lnTo>
                  <a:lnTo>
                    <a:pt x="1579719" y="924402"/>
                  </a:lnTo>
                  <a:lnTo>
                    <a:pt x="1564612" y="924402"/>
                  </a:lnTo>
                  <a:lnTo>
                    <a:pt x="1524740" y="924402"/>
                  </a:lnTo>
                  <a:lnTo>
                    <a:pt x="1482518" y="924402"/>
                  </a:lnTo>
                  <a:lnTo>
                    <a:pt x="1460483" y="924402"/>
                  </a:lnTo>
                  <a:lnTo>
                    <a:pt x="1452454" y="924402"/>
                  </a:lnTo>
                  <a:lnTo>
                    <a:pt x="1444011" y="924402"/>
                  </a:lnTo>
                  <a:lnTo>
                    <a:pt x="1436843" y="924402"/>
                  </a:lnTo>
                  <a:lnTo>
                    <a:pt x="1413947" y="924402"/>
                  </a:lnTo>
                  <a:lnTo>
                    <a:pt x="1354749" y="924402"/>
                  </a:lnTo>
                  <a:lnTo>
                    <a:pt x="1332714" y="924402"/>
                  </a:lnTo>
                  <a:lnTo>
                    <a:pt x="1324685" y="924402"/>
                  </a:lnTo>
                  <a:lnTo>
                    <a:pt x="1316242" y="924402"/>
                  </a:lnTo>
                  <a:lnTo>
                    <a:pt x="1312767" y="924402"/>
                  </a:lnTo>
                  <a:lnTo>
                    <a:pt x="1286178" y="924402"/>
                  </a:lnTo>
                  <a:lnTo>
                    <a:pt x="1282703" y="924402"/>
                  </a:lnTo>
                  <a:lnTo>
                    <a:pt x="1243956" y="924402"/>
                  </a:lnTo>
                  <a:lnTo>
                    <a:pt x="1184998" y="924402"/>
                  </a:lnTo>
                  <a:lnTo>
                    <a:pt x="1154934" y="924402"/>
                  </a:lnTo>
                  <a:lnTo>
                    <a:pt x="1139828" y="924402"/>
                  </a:lnTo>
                  <a:lnTo>
                    <a:pt x="1116187" y="924402"/>
                  </a:lnTo>
                  <a:lnTo>
                    <a:pt x="1112712" y="924402"/>
                  </a:lnTo>
                  <a:lnTo>
                    <a:pt x="1057734" y="924402"/>
                  </a:lnTo>
                  <a:lnTo>
                    <a:pt x="1027669" y="924402"/>
                  </a:lnTo>
                  <a:lnTo>
                    <a:pt x="1012059" y="924402"/>
                  </a:lnTo>
                  <a:lnTo>
                    <a:pt x="984943" y="924402"/>
                  </a:lnTo>
                  <a:lnTo>
                    <a:pt x="929965" y="924402"/>
                  </a:lnTo>
                  <a:lnTo>
                    <a:pt x="899900" y="924402"/>
                  </a:lnTo>
                  <a:lnTo>
                    <a:pt x="857678" y="924402"/>
                  </a:lnTo>
                  <a:lnTo>
                    <a:pt x="819171" y="924402"/>
                  </a:lnTo>
                  <a:lnTo>
                    <a:pt x="729909" y="924402"/>
                  </a:lnTo>
                  <a:lnTo>
                    <a:pt x="691402" y="924402"/>
                  </a:lnTo>
                  <a:lnTo>
                    <a:pt x="687927" y="924402"/>
                  </a:lnTo>
                  <a:lnTo>
                    <a:pt x="560158" y="924402"/>
                  </a:lnTo>
                  <a:lnTo>
                    <a:pt x="432894" y="924402"/>
                  </a:lnTo>
                  <a:lnTo>
                    <a:pt x="305125" y="924402"/>
                  </a:lnTo>
                  <a:cubicBezTo>
                    <a:pt x="275541" y="924402"/>
                    <a:pt x="238373" y="903151"/>
                    <a:pt x="223202" y="877348"/>
                  </a:cubicBezTo>
                  <a:cubicBezTo>
                    <a:pt x="10809" y="509257"/>
                    <a:pt x="10809" y="509257"/>
                    <a:pt x="10809" y="509257"/>
                  </a:cubicBezTo>
                  <a:cubicBezTo>
                    <a:pt x="-3603" y="483452"/>
                    <a:pt x="-3603" y="440951"/>
                    <a:pt x="10809" y="415146"/>
                  </a:cubicBezTo>
                  <a:cubicBezTo>
                    <a:pt x="223202" y="47054"/>
                    <a:pt x="223202" y="47054"/>
                    <a:pt x="223202" y="47054"/>
                  </a:cubicBezTo>
                  <a:cubicBezTo>
                    <a:pt x="238373" y="21251"/>
                    <a:pt x="275541" y="0"/>
                    <a:pt x="305125" y="0"/>
                  </a:cubicBezTo>
                  <a:close/>
                </a:path>
              </a:pathLst>
            </a:custGeom>
            <a:solidFill>
              <a:srgbClr val="4B6B5E"/>
            </a:solidFill>
            <a:ln w="19050"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grpSp>
          <p:nvGrpSpPr>
            <p:cNvPr id="21" name="组合 20"/>
            <p:cNvGrpSpPr/>
            <p:nvPr/>
          </p:nvGrpSpPr>
          <p:grpSpPr>
            <a:xfrm>
              <a:off x="5682570" y="2242419"/>
              <a:ext cx="1790862" cy="407420"/>
              <a:chOff x="3457192" y="3906440"/>
              <a:chExt cx="1951476" cy="543226"/>
            </a:xfrm>
          </p:grpSpPr>
          <p:sp>
            <p:nvSpPr>
              <p:cNvPr id="22" name="文本框 21"/>
              <p:cNvSpPr txBox="1"/>
              <p:nvPr/>
            </p:nvSpPr>
            <p:spPr>
              <a:xfrm>
                <a:off x="3457511" y="3906440"/>
                <a:ext cx="1725052" cy="5432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65" b="1" dirty="0" smtClean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LƯỢC ĐỒ THỰC THỂ KẾT HỢP(ERD)</a:t>
                </a:r>
                <a:endParaRPr lang="zh-CN" altLang="en-US" sz="1465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3" name="文本框 22"/>
              <p:cNvSpPr txBox="1"/>
              <p:nvPr/>
            </p:nvSpPr>
            <p:spPr>
              <a:xfrm>
                <a:off x="3457192" y="4135512"/>
                <a:ext cx="1951476" cy="2600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1218565">
                  <a:lnSpc>
                    <a:spcPct val="110000"/>
                  </a:lnSpc>
                  <a:defRPr/>
                </a:pPr>
                <a:endParaRPr lang="zh-CN" altLang="en-US" sz="1065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24" name="组合 23"/>
          <p:cNvGrpSpPr/>
          <p:nvPr/>
        </p:nvGrpSpPr>
        <p:grpSpPr>
          <a:xfrm>
            <a:off x="6896844" y="4231013"/>
            <a:ext cx="3559792" cy="854609"/>
            <a:chOff x="5172633" y="3109627"/>
            <a:chExt cx="2669844" cy="640957"/>
          </a:xfrm>
        </p:grpSpPr>
        <p:sp>
          <p:nvSpPr>
            <p:cNvPr id="25" name="任意多边形 24"/>
            <p:cNvSpPr/>
            <p:nvPr/>
          </p:nvSpPr>
          <p:spPr bwMode="auto">
            <a:xfrm>
              <a:off x="5172633" y="3109627"/>
              <a:ext cx="2669844" cy="640957"/>
            </a:xfrm>
            <a:custGeom>
              <a:avLst/>
              <a:gdLst>
                <a:gd name="connsiteX0" fmla="*/ 352810 w 4452260"/>
                <a:gd name="connsiteY0" fmla="*/ 0 h 1068867"/>
                <a:gd name="connsiteX1" fmla="*/ 636768 w 4452260"/>
                <a:gd name="connsiteY1" fmla="*/ 0 h 1068867"/>
                <a:gd name="connsiteX2" fmla="*/ 647700 w 4452260"/>
                <a:gd name="connsiteY2" fmla="*/ 0 h 1068867"/>
                <a:gd name="connsiteX3" fmla="*/ 724065 w 4452260"/>
                <a:gd name="connsiteY3" fmla="*/ 0 h 1068867"/>
                <a:gd name="connsiteX4" fmla="*/ 782584 w 4452260"/>
                <a:gd name="connsiteY4" fmla="*/ 0 h 1068867"/>
                <a:gd name="connsiteX5" fmla="*/ 799455 w 4452260"/>
                <a:gd name="connsiteY5" fmla="*/ 0 h 1068867"/>
                <a:gd name="connsiteX6" fmla="*/ 809825 w 4452260"/>
                <a:gd name="connsiteY6" fmla="*/ 0 h 1068867"/>
                <a:gd name="connsiteX7" fmla="*/ 818078 w 4452260"/>
                <a:gd name="connsiteY7" fmla="*/ 0 h 1068867"/>
                <a:gd name="connsiteX8" fmla="*/ 843980 w 4452260"/>
                <a:gd name="connsiteY8" fmla="*/ 0 h 1068867"/>
                <a:gd name="connsiteX9" fmla="*/ 931658 w 4452260"/>
                <a:gd name="connsiteY9" fmla="*/ 0 h 1068867"/>
                <a:gd name="connsiteX10" fmla="*/ 961580 w 4452260"/>
                <a:gd name="connsiteY10" fmla="*/ 0 h 1068867"/>
                <a:gd name="connsiteX11" fmla="*/ 1000055 w 4452260"/>
                <a:gd name="connsiteY11" fmla="*/ 0 h 1068867"/>
                <a:gd name="connsiteX12" fmla="*/ 1040537 w 4452260"/>
                <a:gd name="connsiteY12" fmla="*/ 0 h 1068867"/>
                <a:gd name="connsiteX13" fmla="*/ 1051453 w 4452260"/>
                <a:gd name="connsiteY13" fmla="*/ 0 h 1068867"/>
                <a:gd name="connsiteX14" fmla="*/ 1083414 w 4452260"/>
                <a:gd name="connsiteY14" fmla="*/ 0 h 1068867"/>
                <a:gd name="connsiteX15" fmla="*/ 1112969 w 4452260"/>
                <a:gd name="connsiteY15" fmla="*/ 0 h 1068867"/>
                <a:gd name="connsiteX16" fmla="*/ 1138871 w 4452260"/>
                <a:gd name="connsiteY16" fmla="*/ 0 h 1068867"/>
                <a:gd name="connsiteX17" fmla="*/ 1170224 w 4452260"/>
                <a:gd name="connsiteY17" fmla="*/ 0 h 1068867"/>
                <a:gd name="connsiteX18" fmla="*/ 1170711 w 4452260"/>
                <a:gd name="connsiteY18" fmla="*/ 0 h 1068867"/>
                <a:gd name="connsiteX19" fmla="*/ 1202662 w 4452260"/>
                <a:gd name="connsiteY19" fmla="*/ 0 h 1068867"/>
                <a:gd name="connsiteX20" fmla="*/ 1240037 w 4452260"/>
                <a:gd name="connsiteY20" fmla="*/ 0 h 1068867"/>
                <a:gd name="connsiteX21" fmla="*/ 1290626 w 4452260"/>
                <a:gd name="connsiteY21" fmla="*/ 0 h 1068867"/>
                <a:gd name="connsiteX22" fmla="*/ 1324496 w 4452260"/>
                <a:gd name="connsiteY22" fmla="*/ 0 h 1068867"/>
                <a:gd name="connsiteX23" fmla="*/ 1332348 w 4452260"/>
                <a:gd name="connsiteY23" fmla="*/ 0 h 1068867"/>
                <a:gd name="connsiteX24" fmla="*/ 1335428 w 4452260"/>
                <a:gd name="connsiteY24" fmla="*/ 0 h 1068867"/>
                <a:gd name="connsiteX25" fmla="*/ 1411793 w 4452260"/>
                <a:gd name="connsiteY25" fmla="*/ 0 h 1068867"/>
                <a:gd name="connsiteX26" fmla="*/ 1454182 w 4452260"/>
                <a:gd name="connsiteY26" fmla="*/ 0 h 1068867"/>
                <a:gd name="connsiteX27" fmla="*/ 1470312 w 4452260"/>
                <a:gd name="connsiteY27" fmla="*/ 0 h 1068867"/>
                <a:gd name="connsiteX28" fmla="*/ 1487183 w 4452260"/>
                <a:gd name="connsiteY28" fmla="*/ 0 h 1068867"/>
                <a:gd name="connsiteX29" fmla="*/ 1497552 w 4452260"/>
                <a:gd name="connsiteY29" fmla="*/ 0 h 1068867"/>
                <a:gd name="connsiteX30" fmla="*/ 1505806 w 4452260"/>
                <a:gd name="connsiteY30" fmla="*/ 0 h 1068867"/>
                <a:gd name="connsiteX31" fmla="*/ 1528471 w 4452260"/>
                <a:gd name="connsiteY31" fmla="*/ 0 h 1068867"/>
                <a:gd name="connsiteX32" fmla="*/ 1531708 w 4452260"/>
                <a:gd name="connsiteY32" fmla="*/ 0 h 1068867"/>
                <a:gd name="connsiteX33" fmla="*/ 1540992 w 4452260"/>
                <a:gd name="connsiteY33" fmla="*/ 0 h 1068867"/>
                <a:gd name="connsiteX34" fmla="*/ 1541479 w 4452260"/>
                <a:gd name="connsiteY34" fmla="*/ 0 h 1068867"/>
                <a:gd name="connsiteX35" fmla="*/ 1599998 w 4452260"/>
                <a:gd name="connsiteY35" fmla="*/ 0 h 1068867"/>
                <a:gd name="connsiteX36" fmla="*/ 1619386 w 4452260"/>
                <a:gd name="connsiteY36" fmla="*/ 0 h 1068867"/>
                <a:gd name="connsiteX37" fmla="*/ 1635492 w 4452260"/>
                <a:gd name="connsiteY37" fmla="*/ 0 h 1068867"/>
                <a:gd name="connsiteX38" fmla="*/ 1649308 w 4452260"/>
                <a:gd name="connsiteY38" fmla="*/ 0 h 1068867"/>
                <a:gd name="connsiteX39" fmla="*/ 1653720 w 4452260"/>
                <a:gd name="connsiteY39" fmla="*/ 0 h 1068867"/>
                <a:gd name="connsiteX40" fmla="*/ 1661394 w 4452260"/>
                <a:gd name="connsiteY40" fmla="*/ 0 h 1068867"/>
                <a:gd name="connsiteX41" fmla="*/ 1687782 w 4452260"/>
                <a:gd name="connsiteY41" fmla="*/ 0 h 1068867"/>
                <a:gd name="connsiteX42" fmla="*/ 1703116 w 4452260"/>
                <a:gd name="connsiteY42" fmla="*/ 0 h 1068867"/>
                <a:gd name="connsiteX43" fmla="*/ 1739181 w 4452260"/>
                <a:gd name="connsiteY43" fmla="*/ 0 h 1068867"/>
                <a:gd name="connsiteX44" fmla="*/ 1771141 w 4452260"/>
                <a:gd name="connsiteY44" fmla="*/ 0 h 1068867"/>
                <a:gd name="connsiteX45" fmla="*/ 1800697 w 4452260"/>
                <a:gd name="connsiteY45" fmla="*/ 0 h 1068867"/>
                <a:gd name="connsiteX46" fmla="*/ 1811727 w 4452260"/>
                <a:gd name="connsiteY46" fmla="*/ 0 h 1068867"/>
                <a:gd name="connsiteX47" fmla="*/ 1823361 w 4452260"/>
                <a:gd name="connsiteY47" fmla="*/ 0 h 1068867"/>
                <a:gd name="connsiteX48" fmla="*/ 1826599 w 4452260"/>
                <a:gd name="connsiteY48" fmla="*/ 0 h 1068867"/>
                <a:gd name="connsiteX49" fmla="*/ 1857951 w 4452260"/>
                <a:gd name="connsiteY49" fmla="*/ 0 h 1068867"/>
                <a:gd name="connsiteX50" fmla="*/ 1858439 w 4452260"/>
                <a:gd name="connsiteY50" fmla="*/ 0 h 1068867"/>
                <a:gd name="connsiteX51" fmla="*/ 1859676 w 4452260"/>
                <a:gd name="connsiteY51" fmla="*/ 0 h 1068867"/>
                <a:gd name="connsiteX52" fmla="*/ 1893346 w 4452260"/>
                <a:gd name="connsiteY52" fmla="*/ 0 h 1068867"/>
                <a:gd name="connsiteX53" fmla="*/ 1927765 w 4452260"/>
                <a:gd name="connsiteY53" fmla="*/ 0 h 1068867"/>
                <a:gd name="connsiteX54" fmla="*/ 1963365 w 4452260"/>
                <a:gd name="connsiteY54" fmla="*/ 0 h 1068867"/>
                <a:gd name="connsiteX55" fmla="*/ 1978354 w 4452260"/>
                <a:gd name="connsiteY55" fmla="*/ 0 h 1068867"/>
                <a:gd name="connsiteX56" fmla="*/ 1991032 w 4452260"/>
                <a:gd name="connsiteY56" fmla="*/ 0 h 1068867"/>
                <a:gd name="connsiteX57" fmla="*/ 2020076 w 4452260"/>
                <a:gd name="connsiteY57" fmla="*/ 0 h 1068867"/>
                <a:gd name="connsiteX58" fmla="*/ 2021800 w 4452260"/>
                <a:gd name="connsiteY58" fmla="*/ 0 h 1068867"/>
                <a:gd name="connsiteX59" fmla="*/ 2027021 w 4452260"/>
                <a:gd name="connsiteY59" fmla="*/ 0 h 1068867"/>
                <a:gd name="connsiteX60" fmla="*/ 2032162 w 4452260"/>
                <a:gd name="connsiteY60" fmla="*/ 0 h 1068867"/>
                <a:gd name="connsiteX61" fmla="*/ 2141909 w 4452260"/>
                <a:gd name="connsiteY61" fmla="*/ 0 h 1068867"/>
                <a:gd name="connsiteX62" fmla="*/ 2143633 w 4452260"/>
                <a:gd name="connsiteY62" fmla="*/ 0 h 1068867"/>
                <a:gd name="connsiteX63" fmla="*/ 2178359 w 4452260"/>
                <a:gd name="connsiteY63" fmla="*/ 0 h 1068867"/>
                <a:gd name="connsiteX64" fmla="*/ 2228719 w 4452260"/>
                <a:gd name="connsiteY64" fmla="*/ 0 h 1068867"/>
                <a:gd name="connsiteX65" fmla="*/ 2229207 w 4452260"/>
                <a:gd name="connsiteY65" fmla="*/ 0 h 1068867"/>
                <a:gd name="connsiteX66" fmla="*/ 2230931 w 4452260"/>
                <a:gd name="connsiteY66" fmla="*/ 0 h 1068867"/>
                <a:gd name="connsiteX67" fmla="*/ 2287725 w 4452260"/>
                <a:gd name="connsiteY67" fmla="*/ 0 h 1068867"/>
                <a:gd name="connsiteX68" fmla="*/ 2289450 w 4452260"/>
                <a:gd name="connsiteY68" fmla="*/ 0 h 1068867"/>
                <a:gd name="connsiteX69" fmla="*/ 2323220 w 4452260"/>
                <a:gd name="connsiteY69" fmla="*/ 0 h 1068867"/>
                <a:gd name="connsiteX70" fmla="*/ 2324944 w 4452260"/>
                <a:gd name="connsiteY70" fmla="*/ 0 h 1068867"/>
                <a:gd name="connsiteX71" fmla="*/ 2340483 w 4452260"/>
                <a:gd name="connsiteY71" fmla="*/ 0 h 1068867"/>
                <a:gd name="connsiteX72" fmla="*/ 2341447 w 4452260"/>
                <a:gd name="connsiteY72" fmla="*/ 0 h 1068867"/>
                <a:gd name="connsiteX73" fmla="*/ 2343172 w 4452260"/>
                <a:gd name="connsiteY73" fmla="*/ 0 h 1068867"/>
                <a:gd name="connsiteX74" fmla="*/ 2349122 w 4452260"/>
                <a:gd name="connsiteY74" fmla="*/ 0 h 1068867"/>
                <a:gd name="connsiteX75" fmla="*/ 2350846 w 4452260"/>
                <a:gd name="connsiteY75" fmla="*/ 0 h 1068867"/>
                <a:gd name="connsiteX76" fmla="*/ 2390844 w 4452260"/>
                <a:gd name="connsiteY76" fmla="*/ 0 h 1068867"/>
                <a:gd name="connsiteX77" fmla="*/ 2462317 w 4452260"/>
                <a:gd name="connsiteY77" fmla="*/ 0 h 1068867"/>
                <a:gd name="connsiteX78" fmla="*/ 2499455 w 4452260"/>
                <a:gd name="connsiteY78" fmla="*/ 0 h 1068867"/>
                <a:gd name="connsiteX79" fmla="*/ 2530713 w 4452260"/>
                <a:gd name="connsiteY79" fmla="*/ 0 h 1068867"/>
                <a:gd name="connsiteX80" fmla="*/ 2547403 w 4452260"/>
                <a:gd name="connsiteY80" fmla="*/ 0 h 1068867"/>
                <a:gd name="connsiteX81" fmla="*/ 2549127 w 4452260"/>
                <a:gd name="connsiteY81" fmla="*/ 0 h 1068867"/>
                <a:gd name="connsiteX82" fmla="*/ 2581074 w 4452260"/>
                <a:gd name="connsiteY82" fmla="*/ 0 h 1068867"/>
                <a:gd name="connsiteX83" fmla="*/ 2582112 w 4452260"/>
                <a:gd name="connsiteY83" fmla="*/ 0 h 1068867"/>
                <a:gd name="connsiteX84" fmla="*/ 2669530 w 4452260"/>
                <a:gd name="connsiteY84" fmla="*/ 0 h 1068867"/>
                <a:gd name="connsiteX85" fmla="*/ 2678759 w 4452260"/>
                <a:gd name="connsiteY85" fmla="*/ 0 h 1068867"/>
                <a:gd name="connsiteX86" fmla="*/ 2709527 w 4452260"/>
                <a:gd name="connsiteY86" fmla="*/ 0 h 1068867"/>
                <a:gd name="connsiteX87" fmla="*/ 2711252 w 4452260"/>
                <a:gd name="connsiteY87" fmla="*/ 0 h 1068867"/>
                <a:gd name="connsiteX88" fmla="*/ 2714748 w 4452260"/>
                <a:gd name="connsiteY88" fmla="*/ 0 h 1068867"/>
                <a:gd name="connsiteX89" fmla="*/ 2719890 w 4452260"/>
                <a:gd name="connsiteY89" fmla="*/ 0 h 1068867"/>
                <a:gd name="connsiteX90" fmla="*/ 2831360 w 4452260"/>
                <a:gd name="connsiteY90" fmla="*/ 0 h 1068867"/>
                <a:gd name="connsiteX91" fmla="*/ 2833086 w 4452260"/>
                <a:gd name="connsiteY91" fmla="*/ 0 h 1068867"/>
                <a:gd name="connsiteX92" fmla="*/ 2866087 w 4452260"/>
                <a:gd name="connsiteY92" fmla="*/ 0 h 1068867"/>
                <a:gd name="connsiteX93" fmla="*/ 2918659 w 4452260"/>
                <a:gd name="connsiteY93" fmla="*/ 0 h 1068867"/>
                <a:gd name="connsiteX94" fmla="*/ 2919896 w 4452260"/>
                <a:gd name="connsiteY94" fmla="*/ 0 h 1068867"/>
                <a:gd name="connsiteX95" fmla="*/ 2920383 w 4452260"/>
                <a:gd name="connsiteY95" fmla="*/ 0 h 1068867"/>
                <a:gd name="connsiteX96" fmla="*/ 2977177 w 4452260"/>
                <a:gd name="connsiteY96" fmla="*/ 0 h 1068867"/>
                <a:gd name="connsiteX97" fmla="*/ 2978902 w 4452260"/>
                <a:gd name="connsiteY97" fmla="*/ 0 h 1068867"/>
                <a:gd name="connsiteX98" fmla="*/ 3012671 w 4452260"/>
                <a:gd name="connsiteY98" fmla="*/ 0 h 1068867"/>
                <a:gd name="connsiteX99" fmla="*/ 3014397 w 4452260"/>
                <a:gd name="connsiteY99" fmla="*/ 0 h 1068867"/>
                <a:gd name="connsiteX100" fmla="*/ 3028211 w 4452260"/>
                <a:gd name="connsiteY100" fmla="*/ 0 h 1068867"/>
                <a:gd name="connsiteX101" fmla="*/ 3030899 w 4452260"/>
                <a:gd name="connsiteY101" fmla="*/ 0 h 1068867"/>
                <a:gd name="connsiteX102" fmla="*/ 3032624 w 4452260"/>
                <a:gd name="connsiteY102" fmla="*/ 0 h 1068867"/>
                <a:gd name="connsiteX103" fmla="*/ 3038573 w 4452260"/>
                <a:gd name="connsiteY103" fmla="*/ 0 h 1068867"/>
                <a:gd name="connsiteX104" fmla="*/ 3040298 w 4452260"/>
                <a:gd name="connsiteY104" fmla="*/ 0 h 1068867"/>
                <a:gd name="connsiteX105" fmla="*/ 3082021 w 4452260"/>
                <a:gd name="connsiteY105" fmla="*/ 0 h 1068867"/>
                <a:gd name="connsiteX106" fmla="*/ 3150044 w 4452260"/>
                <a:gd name="connsiteY106" fmla="*/ 0 h 1068867"/>
                <a:gd name="connsiteX107" fmla="*/ 3218441 w 4452260"/>
                <a:gd name="connsiteY107" fmla="*/ 0 h 1068867"/>
                <a:gd name="connsiteX108" fmla="*/ 3236855 w 4452260"/>
                <a:gd name="connsiteY108" fmla="*/ 0 h 1068867"/>
                <a:gd name="connsiteX109" fmla="*/ 3269839 w 4452260"/>
                <a:gd name="connsiteY109" fmla="*/ 0 h 1068867"/>
                <a:gd name="connsiteX110" fmla="*/ 3272250 w 4452260"/>
                <a:gd name="connsiteY110" fmla="*/ 0 h 1068867"/>
                <a:gd name="connsiteX111" fmla="*/ 3320378 w 4452260"/>
                <a:gd name="connsiteY111" fmla="*/ 0 h 1068867"/>
                <a:gd name="connsiteX112" fmla="*/ 3346330 w 4452260"/>
                <a:gd name="connsiteY112" fmla="*/ 0 h 1068867"/>
                <a:gd name="connsiteX113" fmla="*/ 3357257 w 4452260"/>
                <a:gd name="connsiteY113" fmla="*/ 0 h 1068867"/>
                <a:gd name="connsiteX114" fmla="*/ 3369936 w 4452260"/>
                <a:gd name="connsiteY114" fmla="*/ 0 h 1068867"/>
                <a:gd name="connsiteX115" fmla="*/ 3398980 w 4452260"/>
                <a:gd name="connsiteY115" fmla="*/ 0 h 1068867"/>
                <a:gd name="connsiteX116" fmla="*/ 3405925 w 4452260"/>
                <a:gd name="connsiteY116" fmla="*/ 0 h 1068867"/>
                <a:gd name="connsiteX117" fmla="*/ 3411066 w 4452260"/>
                <a:gd name="connsiteY117" fmla="*/ 0 h 1068867"/>
                <a:gd name="connsiteX118" fmla="*/ 3520813 w 4452260"/>
                <a:gd name="connsiteY118" fmla="*/ 0 h 1068867"/>
                <a:gd name="connsiteX119" fmla="*/ 3607623 w 4452260"/>
                <a:gd name="connsiteY119" fmla="*/ 0 h 1068867"/>
                <a:gd name="connsiteX120" fmla="*/ 3608111 w 4452260"/>
                <a:gd name="connsiteY120" fmla="*/ 0 h 1068867"/>
                <a:gd name="connsiteX121" fmla="*/ 3666629 w 4452260"/>
                <a:gd name="connsiteY121" fmla="*/ 0 h 1068867"/>
                <a:gd name="connsiteX122" fmla="*/ 3702124 w 4452260"/>
                <a:gd name="connsiteY122" fmla="*/ 0 h 1068867"/>
                <a:gd name="connsiteX123" fmla="*/ 3720351 w 4452260"/>
                <a:gd name="connsiteY123" fmla="*/ 0 h 1068867"/>
                <a:gd name="connsiteX124" fmla="*/ 3728025 w 4452260"/>
                <a:gd name="connsiteY124" fmla="*/ 0 h 1068867"/>
                <a:gd name="connsiteX125" fmla="*/ 3769748 w 4452260"/>
                <a:gd name="connsiteY125" fmla="*/ 0 h 1068867"/>
                <a:gd name="connsiteX126" fmla="*/ 4098793 w 4452260"/>
                <a:gd name="connsiteY126" fmla="*/ 0 h 1068867"/>
                <a:gd name="connsiteX127" fmla="*/ 4193519 w 4452260"/>
                <a:gd name="connsiteY127" fmla="*/ 54408 h 1068867"/>
                <a:gd name="connsiteX128" fmla="*/ 4439104 w 4452260"/>
                <a:gd name="connsiteY128" fmla="*/ 480025 h 1068867"/>
                <a:gd name="connsiteX129" fmla="*/ 4439104 w 4452260"/>
                <a:gd name="connsiteY129" fmla="*/ 588843 h 1068867"/>
                <a:gd name="connsiteX130" fmla="*/ 4193519 w 4452260"/>
                <a:gd name="connsiteY130" fmla="*/ 1014459 h 1068867"/>
                <a:gd name="connsiteX131" fmla="*/ 4098793 w 4452260"/>
                <a:gd name="connsiteY131" fmla="*/ 1068867 h 1068867"/>
                <a:gd name="connsiteX132" fmla="*/ 3728025 w 4452260"/>
                <a:gd name="connsiteY132" fmla="*/ 1068867 h 1068867"/>
                <a:gd name="connsiteX133" fmla="*/ 3607623 w 4452260"/>
                <a:gd name="connsiteY133" fmla="*/ 1068867 h 1068867"/>
                <a:gd name="connsiteX134" fmla="*/ 3411066 w 4452260"/>
                <a:gd name="connsiteY134" fmla="*/ 1068867 h 1068867"/>
                <a:gd name="connsiteX135" fmla="*/ 3357257 w 4452260"/>
                <a:gd name="connsiteY135" fmla="*/ 1068867 h 1068867"/>
                <a:gd name="connsiteX136" fmla="*/ 3236855 w 4452260"/>
                <a:gd name="connsiteY136" fmla="*/ 1068867 h 1068867"/>
                <a:gd name="connsiteX137" fmla="*/ 3040298 w 4452260"/>
                <a:gd name="connsiteY137" fmla="*/ 1068867 h 1068867"/>
                <a:gd name="connsiteX138" fmla="*/ 3038573 w 4452260"/>
                <a:gd name="connsiteY138" fmla="*/ 1068867 h 1068867"/>
                <a:gd name="connsiteX139" fmla="*/ 2919896 w 4452260"/>
                <a:gd name="connsiteY139" fmla="*/ 1068867 h 1068867"/>
                <a:gd name="connsiteX140" fmla="*/ 2866087 w 4452260"/>
                <a:gd name="connsiteY140" fmla="*/ 1068867 h 1068867"/>
                <a:gd name="connsiteX141" fmla="*/ 2719890 w 4452260"/>
                <a:gd name="connsiteY141" fmla="*/ 1068867 h 1068867"/>
                <a:gd name="connsiteX142" fmla="*/ 2669530 w 4452260"/>
                <a:gd name="connsiteY142" fmla="*/ 1068867 h 1068867"/>
                <a:gd name="connsiteX143" fmla="*/ 2549127 w 4452260"/>
                <a:gd name="connsiteY143" fmla="*/ 1068867 h 1068867"/>
                <a:gd name="connsiteX144" fmla="*/ 2547403 w 4452260"/>
                <a:gd name="connsiteY144" fmla="*/ 1068867 h 1068867"/>
                <a:gd name="connsiteX145" fmla="*/ 2350846 w 4452260"/>
                <a:gd name="connsiteY145" fmla="*/ 1068867 h 1068867"/>
                <a:gd name="connsiteX146" fmla="*/ 2349122 w 4452260"/>
                <a:gd name="connsiteY146" fmla="*/ 1068867 h 1068867"/>
                <a:gd name="connsiteX147" fmla="*/ 2228719 w 4452260"/>
                <a:gd name="connsiteY147" fmla="*/ 1068867 h 1068867"/>
                <a:gd name="connsiteX148" fmla="*/ 2178359 w 4452260"/>
                <a:gd name="connsiteY148" fmla="*/ 1068867 h 1068867"/>
                <a:gd name="connsiteX149" fmla="*/ 2032162 w 4452260"/>
                <a:gd name="connsiteY149" fmla="*/ 1068867 h 1068867"/>
                <a:gd name="connsiteX150" fmla="*/ 1978354 w 4452260"/>
                <a:gd name="connsiteY150" fmla="*/ 1068867 h 1068867"/>
                <a:gd name="connsiteX151" fmla="*/ 1859676 w 4452260"/>
                <a:gd name="connsiteY151" fmla="*/ 1068867 h 1068867"/>
                <a:gd name="connsiteX152" fmla="*/ 1857951 w 4452260"/>
                <a:gd name="connsiteY152" fmla="*/ 1068867 h 1068867"/>
                <a:gd name="connsiteX153" fmla="*/ 1826599 w 4452260"/>
                <a:gd name="connsiteY153" fmla="*/ 1068867 h 1068867"/>
                <a:gd name="connsiteX154" fmla="*/ 1661394 w 4452260"/>
                <a:gd name="connsiteY154" fmla="*/ 1068867 h 1068867"/>
                <a:gd name="connsiteX155" fmla="*/ 1540992 w 4452260"/>
                <a:gd name="connsiteY155" fmla="*/ 1068867 h 1068867"/>
                <a:gd name="connsiteX156" fmla="*/ 1531708 w 4452260"/>
                <a:gd name="connsiteY156" fmla="*/ 1068867 h 1068867"/>
                <a:gd name="connsiteX157" fmla="*/ 1487183 w 4452260"/>
                <a:gd name="connsiteY157" fmla="*/ 1068867 h 1068867"/>
                <a:gd name="connsiteX158" fmla="*/ 1335428 w 4452260"/>
                <a:gd name="connsiteY158" fmla="*/ 1068867 h 1068867"/>
                <a:gd name="connsiteX159" fmla="*/ 1290626 w 4452260"/>
                <a:gd name="connsiteY159" fmla="*/ 1068867 h 1068867"/>
                <a:gd name="connsiteX160" fmla="*/ 1170224 w 4452260"/>
                <a:gd name="connsiteY160" fmla="*/ 1068867 h 1068867"/>
                <a:gd name="connsiteX161" fmla="*/ 1138871 w 4452260"/>
                <a:gd name="connsiteY161" fmla="*/ 1068867 h 1068867"/>
                <a:gd name="connsiteX162" fmla="*/ 1040537 w 4452260"/>
                <a:gd name="connsiteY162" fmla="*/ 1068867 h 1068867"/>
                <a:gd name="connsiteX163" fmla="*/ 843980 w 4452260"/>
                <a:gd name="connsiteY163" fmla="*/ 1068867 h 1068867"/>
                <a:gd name="connsiteX164" fmla="*/ 799455 w 4452260"/>
                <a:gd name="connsiteY164" fmla="*/ 1068867 h 1068867"/>
                <a:gd name="connsiteX165" fmla="*/ 647700 w 4452260"/>
                <a:gd name="connsiteY165" fmla="*/ 1068867 h 1068867"/>
                <a:gd name="connsiteX166" fmla="*/ 352810 w 4452260"/>
                <a:gd name="connsiteY166" fmla="*/ 1068867 h 1068867"/>
                <a:gd name="connsiteX167" fmla="*/ 258084 w 4452260"/>
                <a:gd name="connsiteY167" fmla="*/ 1014459 h 1068867"/>
                <a:gd name="connsiteX168" fmla="*/ 12498 w 4452260"/>
                <a:gd name="connsiteY168" fmla="*/ 588843 h 1068867"/>
                <a:gd name="connsiteX169" fmla="*/ 12498 w 4452260"/>
                <a:gd name="connsiteY169" fmla="*/ 480025 h 1068867"/>
                <a:gd name="connsiteX170" fmla="*/ 258084 w 4452260"/>
                <a:gd name="connsiteY170" fmla="*/ 54408 h 1068867"/>
                <a:gd name="connsiteX171" fmla="*/ 352810 w 4452260"/>
                <a:gd name="connsiteY171" fmla="*/ 0 h 1068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</a:cxnLst>
              <a:rect l="l" t="t" r="r" b="b"/>
              <a:pathLst>
                <a:path w="4452260" h="1068867">
                  <a:moveTo>
                    <a:pt x="352810" y="0"/>
                  </a:moveTo>
                  <a:cubicBezTo>
                    <a:pt x="475602" y="0"/>
                    <a:pt x="567696" y="0"/>
                    <a:pt x="636768" y="0"/>
                  </a:cubicBezTo>
                  <a:lnTo>
                    <a:pt x="647700" y="0"/>
                  </a:lnTo>
                  <a:lnTo>
                    <a:pt x="724065" y="0"/>
                  </a:lnTo>
                  <a:cubicBezTo>
                    <a:pt x="748048" y="0"/>
                    <a:pt x="767235" y="0"/>
                    <a:pt x="782584" y="0"/>
                  </a:cubicBezTo>
                  <a:lnTo>
                    <a:pt x="799455" y="0"/>
                  </a:lnTo>
                  <a:lnTo>
                    <a:pt x="809825" y="0"/>
                  </a:lnTo>
                  <a:lnTo>
                    <a:pt x="818078" y="0"/>
                  </a:lnTo>
                  <a:cubicBezTo>
                    <a:pt x="843980" y="0"/>
                    <a:pt x="843980" y="0"/>
                    <a:pt x="843980" y="0"/>
                  </a:cubicBezTo>
                  <a:lnTo>
                    <a:pt x="931658" y="0"/>
                  </a:lnTo>
                  <a:lnTo>
                    <a:pt x="961580" y="0"/>
                  </a:lnTo>
                  <a:lnTo>
                    <a:pt x="1000055" y="0"/>
                  </a:lnTo>
                  <a:lnTo>
                    <a:pt x="1040537" y="0"/>
                  </a:lnTo>
                  <a:lnTo>
                    <a:pt x="1051453" y="0"/>
                  </a:lnTo>
                  <a:lnTo>
                    <a:pt x="1083414" y="0"/>
                  </a:lnTo>
                  <a:lnTo>
                    <a:pt x="1112969" y="0"/>
                  </a:lnTo>
                  <a:cubicBezTo>
                    <a:pt x="1138871" y="0"/>
                    <a:pt x="1138871" y="0"/>
                    <a:pt x="1138871" y="0"/>
                  </a:cubicBezTo>
                  <a:lnTo>
                    <a:pt x="1170224" y="0"/>
                  </a:lnTo>
                  <a:lnTo>
                    <a:pt x="1170711" y="0"/>
                  </a:lnTo>
                  <a:lnTo>
                    <a:pt x="1202662" y="0"/>
                  </a:lnTo>
                  <a:lnTo>
                    <a:pt x="1240037" y="0"/>
                  </a:lnTo>
                  <a:cubicBezTo>
                    <a:pt x="1290626" y="0"/>
                    <a:pt x="1290626" y="0"/>
                    <a:pt x="1290626" y="0"/>
                  </a:cubicBezTo>
                  <a:lnTo>
                    <a:pt x="1324496" y="0"/>
                  </a:lnTo>
                  <a:lnTo>
                    <a:pt x="1332348" y="0"/>
                  </a:lnTo>
                  <a:lnTo>
                    <a:pt x="1335428" y="0"/>
                  </a:lnTo>
                  <a:lnTo>
                    <a:pt x="1411793" y="0"/>
                  </a:lnTo>
                  <a:lnTo>
                    <a:pt x="1454182" y="0"/>
                  </a:lnTo>
                  <a:lnTo>
                    <a:pt x="1470312" y="0"/>
                  </a:lnTo>
                  <a:lnTo>
                    <a:pt x="1487183" y="0"/>
                  </a:lnTo>
                  <a:lnTo>
                    <a:pt x="1497552" y="0"/>
                  </a:lnTo>
                  <a:lnTo>
                    <a:pt x="1505806" y="0"/>
                  </a:lnTo>
                  <a:lnTo>
                    <a:pt x="1528471" y="0"/>
                  </a:lnTo>
                  <a:lnTo>
                    <a:pt x="1531708" y="0"/>
                  </a:lnTo>
                  <a:lnTo>
                    <a:pt x="1540992" y="0"/>
                  </a:lnTo>
                  <a:lnTo>
                    <a:pt x="1541479" y="0"/>
                  </a:lnTo>
                  <a:lnTo>
                    <a:pt x="1599998" y="0"/>
                  </a:lnTo>
                  <a:lnTo>
                    <a:pt x="1619386" y="0"/>
                  </a:lnTo>
                  <a:lnTo>
                    <a:pt x="1635492" y="0"/>
                  </a:lnTo>
                  <a:lnTo>
                    <a:pt x="1649308" y="0"/>
                  </a:lnTo>
                  <a:lnTo>
                    <a:pt x="1653720" y="0"/>
                  </a:lnTo>
                  <a:lnTo>
                    <a:pt x="1661394" y="0"/>
                  </a:lnTo>
                  <a:lnTo>
                    <a:pt x="1687782" y="0"/>
                  </a:lnTo>
                  <a:lnTo>
                    <a:pt x="1703116" y="0"/>
                  </a:lnTo>
                  <a:lnTo>
                    <a:pt x="1739181" y="0"/>
                  </a:lnTo>
                  <a:lnTo>
                    <a:pt x="1771141" y="0"/>
                  </a:lnTo>
                  <a:lnTo>
                    <a:pt x="1800697" y="0"/>
                  </a:lnTo>
                  <a:lnTo>
                    <a:pt x="1811727" y="0"/>
                  </a:lnTo>
                  <a:lnTo>
                    <a:pt x="1823361" y="0"/>
                  </a:lnTo>
                  <a:lnTo>
                    <a:pt x="1826599" y="0"/>
                  </a:lnTo>
                  <a:lnTo>
                    <a:pt x="1857951" y="0"/>
                  </a:lnTo>
                  <a:lnTo>
                    <a:pt x="1858439" y="0"/>
                  </a:lnTo>
                  <a:lnTo>
                    <a:pt x="1859676" y="0"/>
                  </a:lnTo>
                  <a:lnTo>
                    <a:pt x="1893346" y="0"/>
                  </a:lnTo>
                  <a:lnTo>
                    <a:pt x="1927765" y="0"/>
                  </a:lnTo>
                  <a:lnTo>
                    <a:pt x="1963365" y="0"/>
                  </a:lnTo>
                  <a:lnTo>
                    <a:pt x="1978354" y="0"/>
                  </a:lnTo>
                  <a:lnTo>
                    <a:pt x="1991032" y="0"/>
                  </a:lnTo>
                  <a:lnTo>
                    <a:pt x="2020076" y="0"/>
                  </a:lnTo>
                  <a:lnTo>
                    <a:pt x="2021800" y="0"/>
                  </a:lnTo>
                  <a:lnTo>
                    <a:pt x="2027021" y="0"/>
                  </a:lnTo>
                  <a:cubicBezTo>
                    <a:pt x="2032162" y="0"/>
                    <a:pt x="2032162" y="0"/>
                    <a:pt x="2032162" y="0"/>
                  </a:cubicBezTo>
                  <a:lnTo>
                    <a:pt x="2141909" y="0"/>
                  </a:lnTo>
                  <a:lnTo>
                    <a:pt x="2143633" y="0"/>
                  </a:lnTo>
                  <a:lnTo>
                    <a:pt x="2178359" y="0"/>
                  </a:lnTo>
                  <a:lnTo>
                    <a:pt x="2228719" y="0"/>
                  </a:lnTo>
                  <a:lnTo>
                    <a:pt x="2229207" y="0"/>
                  </a:lnTo>
                  <a:lnTo>
                    <a:pt x="2230931" y="0"/>
                  </a:lnTo>
                  <a:lnTo>
                    <a:pt x="2287725" y="0"/>
                  </a:lnTo>
                  <a:lnTo>
                    <a:pt x="2289450" y="0"/>
                  </a:lnTo>
                  <a:lnTo>
                    <a:pt x="2323220" y="0"/>
                  </a:lnTo>
                  <a:lnTo>
                    <a:pt x="2324944" y="0"/>
                  </a:lnTo>
                  <a:lnTo>
                    <a:pt x="2340483" y="0"/>
                  </a:lnTo>
                  <a:lnTo>
                    <a:pt x="2341447" y="0"/>
                  </a:lnTo>
                  <a:lnTo>
                    <a:pt x="2343172" y="0"/>
                  </a:lnTo>
                  <a:lnTo>
                    <a:pt x="2349122" y="0"/>
                  </a:lnTo>
                  <a:lnTo>
                    <a:pt x="2350846" y="0"/>
                  </a:lnTo>
                  <a:lnTo>
                    <a:pt x="2390844" y="0"/>
                  </a:lnTo>
                  <a:lnTo>
                    <a:pt x="2462317" y="0"/>
                  </a:lnTo>
                  <a:lnTo>
                    <a:pt x="2499455" y="0"/>
                  </a:lnTo>
                  <a:lnTo>
                    <a:pt x="2530713" y="0"/>
                  </a:lnTo>
                  <a:lnTo>
                    <a:pt x="2547403" y="0"/>
                  </a:lnTo>
                  <a:lnTo>
                    <a:pt x="2549127" y="0"/>
                  </a:lnTo>
                  <a:lnTo>
                    <a:pt x="2581074" y="0"/>
                  </a:lnTo>
                  <a:lnTo>
                    <a:pt x="2582112" y="0"/>
                  </a:lnTo>
                  <a:cubicBezTo>
                    <a:pt x="2669530" y="0"/>
                    <a:pt x="2669530" y="0"/>
                    <a:pt x="2669530" y="0"/>
                  </a:cubicBezTo>
                  <a:lnTo>
                    <a:pt x="2678759" y="0"/>
                  </a:lnTo>
                  <a:lnTo>
                    <a:pt x="2709527" y="0"/>
                  </a:lnTo>
                  <a:lnTo>
                    <a:pt x="2711252" y="0"/>
                  </a:lnTo>
                  <a:lnTo>
                    <a:pt x="2714748" y="0"/>
                  </a:lnTo>
                  <a:lnTo>
                    <a:pt x="2719890" y="0"/>
                  </a:lnTo>
                  <a:lnTo>
                    <a:pt x="2831360" y="0"/>
                  </a:lnTo>
                  <a:lnTo>
                    <a:pt x="2833086" y="0"/>
                  </a:lnTo>
                  <a:lnTo>
                    <a:pt x="2866087" y="0"/>
                  </a:lnTo>
                  <a:lnTo>
                    <a:pt x="2918659" y="0"/>
                  </a:lnTo>
                  <a:lnTo>
                    <a:pt x="2919896" y="0"/>
                  </a:lnTo>
                  <a:lnTo>
                    <a:pt x="2920383" y="0"/>
                  </a:lnTo>
                  <a:lnTo>
                    <a:pt x="2977177" y="0"/>
                  </a:lnTo>
                  <a:lnTo>
                    <a:pt x="2978902" y="0"/>
                  </a:lnTo>
                  <a:lnTo>
                    <a:pt x="3012671" y="0"/>
                  </a:lnTo>
                  <a:lnTo>
                    <a:pt x="3014397" y="0"/>
                  </a:lnTo>
                  <a:lnTo>
                    <a:pt x="3028211" y="0"/>
                  </a:lnTo>
                  <a:lnTo>
                    <a:pt x="3030899" y="0"/>
                  </a:lnTo>
                  <a:lnTo>
                    <a:pt x="3032624" y="0"/>
                  </a:lnTo>
                  <a:lnTo>
                    <a:pt x="3038573" y="0"/>
                  </a:lnTo>
                  <a:lnTo>
                    <a:pt x="3040298" y="0"/>
                  </a:lnTo>
                  <a:lnTo>
                    <a:pt x="3082021" y="0"/>
                  </a:lnTo>
                  <a:lnTo>
                    <a:pt x="3150044" y="0"/>
                  </a:lnTo>
                  <a:lnTo>
                    <a:pt x="3218441" y="0"/>
                  </a:lnTo>
                  <a:lnTo>
                    <a:pt x="3236855" y="0"/>
                  </a:lnTo>
                  <a:lnTo>
                    <a:pt x="3269839" y="0"/>
                  </a:lnTo>
                  <a:lnTo>
                    <a:pt x="3272250" y="0"/>
                  </a:lnTo>
                  <a:lnTo>
                    <a:pt x="3320378" y="0"/>
                  </a:lnTo>
                  <a:lnTo>
                    <a:pt x="3346330" y="0"/>
                  </a:lnTo>
                  <a:lnTo>
                    <a:pt x="3357257" y="0"/>
                  </a:lnTo>
                  <a:lnTo>
                    <a:pt x="3369936" y="0"/>
                  </a:lnTo>
                  <a:lnTo>
                    <a:pt x="3398980" y="0"/>
                  </a:lnTo>
                  <a:lnTo>
                    <a:pt x="3405925" y="0"/>
                  </a:lnTo>
                  <a:cubicBezTo>
                    <a:pt x="3411066" y="0"/>
                    <a:pt x="3411066" y="0"/>
                    <a:pt x="3411066" y="0"/>
                  </a:cubicBezTo>
                  <a:lnTo>
                    <a:pt x="3520813" y="0"/>
                  </a:lnTo>
                  <a:lnTo>
                    <a:pt x="3607623" y="0"/>
                  </a:lnTo>
                  <a:lnTo>
                    <a:pt x="3608111" y="0"/>
                  </a:lnTo>
                  <a:lnTo>
                    <a:pt x="3666629" y="0"/>
                  </a:lnTo>
                  <a:lnTo>
                    <a:pt x="3702124" y="0"/>
                  </a:lnTo>
                  <a:lnTo>
                    <a:pt x="3720351" y="0"/>
                  </a:lnTo>
                  <a:lnTo>
                    <a:pt x="3728025" y="0"/>
                  </a:lnTo>
                  <a:lnTo>
                    <a:pt x="3769748" y="0"/>
                  </a:lnTo>
                  <a:cubicBezTo>
                    <a:pt x="4098793" y="0"/>
                    <a:pt x="4098793" y="0"/>
                    <a:pt x="4098793" y="0"/>
                  </a:cubicBezTo>
                  <a:cubicBezTo>
                    <a:pt x="4133877" y="0"/>
                    <a:pt x="4175977" y="24572"/>
                    <a:pt x="4193519" y="54408"/>
                  </a:cubicBezTo>
                  <a:cubicBezTo>
                    <a:pt x="4439104" y="480025"/>
                    <a:pt x="4439104" y="480025"/>
                    <a:pt x="4439104" y="480025"/>
                  </a:cubicBezTo>
                  <a:cubicBezTo>
                    <a:pt x="4456646" y="509862"/>
                    <a:pt x="4456646" y="559005"/>
                    <a:pt x="4439104" y="588843"/>
                  </a:cubicBezTo>
                  <a:cubicBezTo>
                    <a:pt x="4193519" y="1014459"/>
                    <a:pt x="4193519" y="1014459"/>
                    <a:pt x="4193519" y="1014459"/>
                  </a:cubicBezTo>
                  <a:cubicBezTo>
                    <a:pt x="4175977" y="1044295"/>
                    <a:pt x="4133877" y="1068867"/>
                    <a:pt x="4098793" y="1068867"/>
                  </a:cubicBezTo>
                  <a:lnTo>
                    <a:pt x="3728025" y="1068867"/>
                  </a:lnTo>
                  <a:lnTo>
                    <a:pt x="3607623" y="1068867"/>
                  </a:lnTo>
                  <a:lnTo>
                    <a:pt x="3411066" y="1068867"/>
                  </a:lnTo>
                  <a:lnTo>
                    <a:pt x="3357257" y="1068867"/>
                  </a:lnTo>
                  <a:lnTo>
                    <a:pt x="3236855" y="1068867"/>
                  </a:lnTo>
                  <a:lnTo>
                    <a:pt x="3040298" y="1068867"/>
                  </a:lnTo>
                  <a:lnTo>
                    <a:pt x="3038573" y="1068867"/>
                  </a:lnTo>
                  <a:lnTo>
                    <a:pt x="2919896" y="1068867"/>
                  </a:lnTo>
                  <a:lnTo>
                    <a:pt x="2866087" y="1068867"/>
                  </a:lnTo>
                  <a:lnTo>
                    <a:pt x="2719890" y="1068867"/>
                  </a:lnTo>
                  <a:lnTo>
                    <a:pt x="2669530" y="1068867"/>
                  </a:lnTo>
                  <a:lnTo>
                    <a:pt x="2549127" y="1068867"/>
                  </a:lnTo>
                  <a:lnTo>
                    <a:pt x="2547403" y="1068867"/>
                  </a:lnTo>
                  <a:lnTo>
                    <a:pt x="2350846" y="1068867"/>
                  </a:lnTo>
                  <a:lnTo>
                    <a:pt x="2349122" y="1068867"/>
                  </a:lnTo>
                  <a:lnTo>
                    <a:pt x="2228719" y="1068867"/>
                  </a:lnTo>
                  <a:lnTo>
                    <a:pt x="2178359" y="1068867"/>
                  </a:lnTo>
                  <a:lnTo>
                    <a:pt x="2032162" y="1068867"/>
                  </a:lnTo>
                  <a:lnTo>
                    <a:pt x="1978354" y="1068867"/>
                  </a:lnTo>
                  <a:lnTo>
                    <a:pt x="1859676" y="1068867"/>
                  </a:lnTo>
                  <a:lnTo>
                    <a:pt x="1857951" y="1068867"/>
                  </a:lnTo>
                  <a:lnTo>
                    <a:pt x="1826599" y="1068867"/>
                  </a:lnTo>
                  <a:lnTo>
                    <a:pt x="1661394" y="1068867"/>
                  </a:lnTo>
                  <a:lnTo>
                    <a:pt x="1540992" y="1068867"/>
                  </a:lnTo>
                  <a:lnTo>
                    <a:pt x="1531708" y="1068867"/>
                  </a:lnTo>
                  <a:lnTo>
                    <a:pt x="1487183" y="1068867"/>
                  </a:lnTo>
                  <a:lnTo>
                    <a:pt x="1335428" y="1068867"/>
                  </a:lnTo>
                  <a:lnTo>
                    <a:pt x="1290626" y="1068867"/>
                  </a:lnTo>
                  <a:lnTo>
                    <a:pt x="1170224" y="1068867"/>
                  </a:lnTo>
                  <a:lnTo>
                    <a:pt x="1138871" y="1068867"/>
                  </a:lnTo>
                  <a:lnTo>
                    <a:pt x="1040537" y="1068867"/>
                  </a:lnTo>
                  <a:lnTo>
                    <a:pt x="843980" y="1068867"/>
                  </a:lnTo>
                  <a:lnTo>
                    <a:pt x="799455" y="1068867"/>
                  </a:lnTo>
                  <a:lnTo>
                    <a:pt x="647700" y="1068867"/>
                  </a:lnTo>
                  <a:lnTo>
                    <a:pt x="352810" y="1068867"/>
                  </a:lnTo>
                  <a:cubicBezTo>
                    <a:pt x="318603" y="1068867"/>
                    <a:pt x="275626" y="1044295"/>
                    <a:pt x="258084" y="1014459"/>
                  </a:cubicBezTo>
                  <a:cubicBezTo>
                    <a:pt x="12498" y="588843"/>
                    <a:pt x="12498" y="588843"/>
                    <a:pt x="12498" y="588843"/>
                  </a:cubicBezTo>
                  <a:cubicBezTo>
                    <a:pt x="-4166" y="559005"/>
                    <a:pt x="-4166" y="509862"/>
                    <a:pt x="12498" y="480025"/>
                  </a:cubicBezTo>
                  <a:cubicBezTo>
                    <a:pt x="258084" y="54408"/>
                    <a:pt x="258084" y="54408"/>
                    <a:pt x="258084" y="54408"/>
                  </a:cubicBezTo>
                  <a:cubicBezTo>
                    <a:pt x="275626" y="24572"/>
                    <a:pt x="318603" y="0"/>
                    <a:pt x="352810" y="0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bg1">
                    <a:lumMod val="95000"/>
                  </a:schemeClr>
                </a:gs>
                <a:gs pos="0">
                  <a:srgbClr val="D3D3D3"/>
                </a:gs>
              </a:gsLst>
              <a:lin ang="2700000" scaled="1"/>
              <a:tileRect/>
            </a:gradFill>
            <a:ln w="19050">
              <a:gradFill flip="none" rotWithShape="1">
                <a:gsLst>
                  <a:gs pos="100000">
                    <a:schemeClr val="bg1">
                      <a:lumMod val="7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</a:ln>
            <a:effectLst>
              <a:outerShdw blurRad="127000" dist="508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26" name="任意多边形 25"/>
            <p:cNvSpPr/>
            <p:nvPr/>
          </p:nvSpPr>
          <p:spPr bwMode="auto">
            <a:xfrm>
              <a:off x="5273919" y="3181224"/>
              <a:ext cx="2478628" cy="497761"/>
            </a:xfrm>
            <a:custGeom>
              <a:avLst/>
              <a:gdLst>
                <a:gd name="connsiteX0" fmla="*/ 305125 w 4603109"/>
                <a:gd name="connsiteY0" fmla="*/ 0 h 924402"/>
                <a:gd name="connsiteX1" fmla="*/ 432894 w 4603109"/>
                <a:gd name="connsiteY1" fmla="*/ 0 h 924402"/>
                <a:gd name="connsiteX2" fmla="*/ 445336 w 4603109"/>
                <a:gd name="connsiteY2" fmla="*/ 0 h 924402"/>
                <a:gd name="connsiteX3" fmla="*/ 550703 w 4603109"/>
                <a:gd name="connsiteY3" fmla="*/ 0 h 924402"/>
                <a:gd name="connsiteX4" fmla="*/ 560158 w 4603109"/>
                <a:gd name="connsiteY4" fmla="*/ 0 h 924402"/>
                <a:gd name="connsiteX5" fmla="*/ 573105 w 4603109"/>
                <a:gd name="connsiteY5" fmla="*/ 0 h 924402"/>
                <a:gd name="connsiteX6" fmla="*/ 626202 w 4603109"/>
                <a:gd name="connsiteY6" fmla="*/ 0 h 924402"/>
                <a:gd name="connsiteX7" fmla="*/ 676811 w 4603109"/>
                <a:gd name="connsiteY7" fmla="*/ 0 h 924402"/>
                <a:gd name="connsiteX8" fmla="*/ 678472 w 4603109"/>
                <a:gd name="connsiteY8" fmla="*/ 0 h 924402"/>
                <a:gd name="connsiteX9" fmla="*/ 687927 w 4603109"/>
                <a:gd name="connsiteY9" fmla="*/ 0 h 924402"/>
                <a:gd name="connsiteX10" fmla="*/ 691402 w 4603109"/>
                <a:gd name="connsiteY10" fmla="*/ 0 h 924402"/>
                <a:gd name="connsiteX11" fmla="*/ 700371 w 4603109"/>
                <a:gd name="connsiteY11" fmla="*/ 0 h 924402"/>
                <a:gd name="connsiteX12" fmla="*/ 707508 w 4603109"/>
                <a:gd name="connsiteY12" fmla="*/ 0 h 924402"/>
                <a:gd name="connsiteX13" fmla="*/ 729909 w 4603109"/>
                <a:gd name="connsiteY13" fmla="*/ 0 h 924402"/>
                <a:gd name="connsiteX14" fmla="*/ 753971 w 4603109"/>
                <a:gd name="connsiteY14" fmla="*/ 0 h 924402"/>
                <a:gd name="connsiteX15" fmla="*/ 804580 w 4603109"/>
                <a:gd name="connsiteY15" fmla="*/ 0 h 924402"/>
                <a:gd name="connsiteX16" fmla="*/ 805737 w 4603109"/>
                <a:gd name="connsiteY16" fmla="*/ 0 h 924402"/>
                <a:gd name="connsiteX17" fmla="*/ 819171 w 4603109"/>
                <a:gd name="connsiteY17" fmla="*/ 0 h 924402"/>
                <a:gd name="connsiteX18" fmla="*/ 828140 w 4603109"/>
                <a:gd name="connsiteY18" fmla="*/ 0 h 924402"/>
                <a:gd name="connsiteX19" fmla="*/ 831615 w 4603109"/>
                <a:gd name="connsiteY19" fmla="*/ 0 h 924402"/>
                <a:gd name="connsiteX20" fmla="*/ 835277 w 4603109"/>
                <a:gd name="connsiteY20" fmla="*/ 0 h 924402"/>
                <a:gd name="connsiteX21" fmla="*/ 857678 w 4603109"/>
                <a:gd name="connsiteY21" fmla="*/ 0 h 924402"/>
                <a:gd name="connsiteX22" fmla="*/ 864889 w 4603109"/>
                <a:gd name="connsiteY22" fmla="*/ 0 h 924402"/>
                <a:gd name="connsiteX23" fmla="*/ 899900 w 4603109"/>
                <a:gd name="connsiteY23" fmla="*/ 0 h 924402"/>
                <a:gd name="connsiteX24" fmla="*/ 909341 w 4603109"/>
                <a:gd name="connsiteY24" fmla="*/ 0 h 924402"/>
                <a:gd name="connsiteX25" fmla="*/ 929965 w 4603109"/>
                <a:gd name="connsiteY25" fmla="*/ 0 h 924402"/>
                <a:gd name="connsiteX26" fmla="*/ 933506 w 4603109"/>
                <a:gd name="connsiteY26" fmla="*/ 0 h 924402"/>
                <a:gd name="connsiteX27" fmla="*/ 936982 w 4603109"/>
                <a:gd name="connsiteY27" fmla="*/ 0 h 924402"/>
                <a:gd name="connsiteX28" fmla="*/ 959384 w 4603109"/>
                <a:gd name="connsiteY28" fmla="*/ 0 h 924402"/>
                <a:gd name="connsiteX29" fmla="*/ 962542 w 4603109"/>
                <a:gd name="connsiteY29" fmla="*/ 0 h 924402"/>
                <a:gd name="connsiteX30" fmla="*/ 984943 w 4603109"/>
                <a:gd name="connsiteY30" fmla="*/ 0 h 924402"/>
                <a:gd name="connsiteX31" fmla="*/ 992658 w 4603109"/>
                <a:gd name="connsiteY31" fmla="*/ 0 h 924402"/>
                <a:gd name="connsiteX32" fmla="*/ 1012059 w 4603109"/>
                <a:gd name="connsiteY32" fmla="*/ 0 h 924402"/>
                <a:gd name="connsiteX33" fmla="*/ 1012480 w 4603109"/>
                <a:gd name="connsiteY33" fmla="*/ 0 h 924402"/>
                <a:gd name="connsiteX34" fmla="*/ 1027669 w 4603109"/>
                <a:gd name="connsiteY34" fmla="*/ 0 h 924402"/>
                <a:gd name="connsiteX35" fmla="*/ 1037110 w 4603109"/>
                <a:gd name="connsiteY35" fmla="*/ 0 h 924402"/>
                <a:gd name="connsiteX36" fmla="*/ 1040112 w 4603109"/>
                <a:gd name="connsiteY36" fmla="*/ 0 h 924402"/>
                <a:gd name="connsiteX37" fmla="*/ 1057734 w 4603109"/>
                <a:gd name="connsiteY37" fmla="*/ 0 h 924402"/>
                <a:gd name="connsiteX38" fmla="*/ 1064751 w 4603109"/>
                <a:gd name="connsiteY38" fmla="*/ 0 h 924402"/>
                <a:gd name="connsiteX39" fmla="*/ 1070177 w 4603109"/>
                <a:gd name="connsiteY39" fmla="*/ 0 h 924402"/>
                <a:gd name="connsiteX40" fmla="*/ 1072436 w 4603109"/>
                <a:gd name="connsiteY40" fmla="*/ 0 h 924402"/>
                <a:gd name="connsiteX41" fmla="*/ 1090311 w 4603109"/>
                <a:gd name="connsiteY41" fmla="*/ 0 h 924402"/>
                <a:gd name="connsiteX42" fmla="*/ 1110718 w 4603109"/>
                <a:gd name="connsiteY42" fmla="*/ 0 h 924402"/>
                <a:gd name="connsiteX43" fmla="*/ 1112712 w 4603109"/>
                <a:gd name="connsiteY43" fmla="*/ 0 h 924402"/>
                <a:gd name="connsiteX44" fmla="*/ 1116187 w 4603109"/>
                <a:gd name="connsiteY44" fmla="*/ 0 h 924402"/>
                <a:gd name="connsiteX45" fmla="*/ 1139828 w 4603109"/>
                <a:gd name="connsiteY45" fmla="*/ 0 h 924402"/>
                <a:gd name="connsiteX46" fmla="*/ 1140249 w 4603109"/>
                <a:gd name="connsiteY46" fmla="*/ 0 h 924402"/>
                <a:gd name="connsiteX47" fmla="*/ 1145480 w 4603109"/>
                <a:gd name="connsiteY47" fmla="*/ 0 h 924402"/>
                <a:gd name="connsiteX48" fmla="*/ 1152270 w 4603109"/>
                <a:gd name="connsiteY48" fmla="*/ 0 h 924402"/>
                <a:gd name="connsiteX49" fmla="*/ 1154934 w 4603109"/>
                <a:gd name="connsiteY49" fmla="*/ 0 h 924402"/>
                <a:gd name="connsiteX50" fmla="*/ 1167881 w 4603109"/>
                <a:gd name="connsiteY50" fmla="*/ 0 h 924402"/>
                <a:gd name="connsiteX51" fmla="*/ 1175544 w 4603109"/>
                <a:gd name="connsiteY51" fmla="*/ 0 h 924402"/>
                <a:gd name="connsiteX52" fmla="*/ 1184998 w 4603109"/>
                <a:gd name="connsiteY52" fmla="*/ 0 h 924402"/>
                <a:gd name="connsiteX53" fmla="*/ 1197946 w 4603109"/>
                <a:gd name="connsiteY53" fmla="*/ 0 h 924402"/>
                <a:gd name="connsiteX54" fmla="*/ 1200205 w 4603109"/>
                <a:gd name="connsiteY54" fmla="*/ 0 h 924402"/>
                <a:gd name="connsiteX55" fmla="*/ 1220978 w 4603109"/>
                <a:gd name="connsiteY55" fmla="*/ 0 h 924402"/>
                <a:gd name="connsiteX56" fmla="*/ 1238487 w 4603109"/>
                <a:gd name="connsiteY56" fmla="*/ 0 h 924402"/>
                <a:gd name="connsiteX57" fmla="*/ 1243956 w 4603109"/>
                <a:gd name="connsiteY57" fmla="*/ 0 h 924402"/>
                <a:gd name="connsiteX58" fmla="*/ 1251042 w 4603109"/>
                <a:gd name="connsiteY58" fmla="*/ 0 h 924402"/>
                <a:gd name="connsiteX59" fmla="*/ 1257637 w 4603109"/>
                <a:gd name="connsiteY59" fmla="*/ 0 h 924402"/>
                <a:gd name="connsiteX60" fmla="*/ 1271587 w 4603109"/>
                <a:gd name="connsiteY60" fmla="*/ 0 h 924402"/>
                <a:gd name="connsiteX61" fmla="*/ 1273249 w 4603109"/>
                <a:gd name="connsiteY61" fmla="*/ 0 h 924402"/>
                <a:gd name="connsiteX62" fmla="*/ 1280039 w 4603109"/>
                <a:gd name="connsiteY62" fmla="*/ 0 h 924402"/>
                <a:gd name="connsiteX63" fmla="*/ 1282703 w 4603109"/>
                <a:gd name="connsiteY63" fmla="*/ 0 h 924402"/>
                <a:gd name="connsiteX64" fmla="*/ 1286178 w 4603109"/>
                <a:gd name="connsiteY64" fmla="*/ 0 h 924402"/>
                <a:gd name="connsiteX65" fmla="*/ 1295146 w 4603109"/>
                <a:gd name="connsiteY65" fmla="*/ 0 h 924402"/>
                <a:gd name="connsiteX66" fmla="*/ 1301651 w 4603109"/>
                <a:gd name="connsiteY66" fmla="*/ 0 h 924402"/>
                <a:gd name="connsiteX67" fmla="*/ 1302284 w 4603109"/>
                <a:gd name="connsiteY67" fmla="*/ 0 h 924402"/>
                <a:gd name="connsiteX68" fmla="*/ 1303313 w 4603109"/>
                <a:gd name="connsiteY68" fmla="*/ 0 h 924402"/>
                <a:gd name="connsiteX69" fmla="*/ 1312767 w 4603109"/>
                <a:gd name="connsiteY69" fmla="*/ 0 h 924402"/>
                <a:gd name="connsiteX70" fmla="*/ 1316242 w 4603109"/>
                <a:gd name="connsiteY70" fmla="*/ 0 h 924402"/>
                <a:gd name="connsiteX71" fmla="*/ 1321886 w 4603109"/>
                <a:gd name="connsiteY71" fmla="*/ 0 h 924402"/>
                <a:gd name="connsiteX72" fmla="*/ 1324685 w 4603109"/>
                <a:gd name="connsiteY72" fmla="*/ 0 h 924402"/>
                <a:gd name="connsiteX73" fmla="*/ 1325211 w 4603109"/>
                <a:gd name="connsiteY73" fmla="*/ 0 h 924402"/>
                <a:gd name="connsiteX74" fmla="*/ 1332348 w 4603109"/>
                <a:gd name="connsiteY74" fmla="*/ 0 h 924402"/>
                <a:gd name="connsiteX75" fmla="*/ 1332714 w 4603109"/>
                <a:gd name="connsiteY75" fmla="*/ 0 h 924402"/>
                <a:gd name="connsiteX76" fmla="*/ 1333135 w 4603109"/>
                <a:gd name="connsiteY76" fmla="*/ 0 h 924402"/>
                <a:gd name="connsiteX77" fmla="*/ 1348747 w 4603109"/>
                <a:gd name="connsiteY77" fmla="*/ 0 h 924402"/>
                <a:gd name="connsiteX78" fmla="*/ 1354749 w 4603109"/>
                <a:gd name="connsiteY78" fmla="*/ 0 h 924402"/>
                <a:gd name="connsiteX79" fmla="*/ 1378811 w 4603109"/>
                <a:gd name="connsiteY79" fmla="*/ 0 h 924402"/>
                <a:gd name="connsiteX80" fmla="*/ 1383745 w 4603109"/>
                <a:gd name="connsiteY80" fmla="*/ 0 h 924402"/>
                <a:gd name="connsiteX81" fmla="*/ 1385406 w 4603109"/>
                <a:gd name="connsiteY81" fmla="*/ 0 h 924402"/>
                <a:gd name="connsiteX82" fmla="*/ 1399356 w 4603109"/>
                <a:gd name="connsiteY82" fmla="*/ 0 h 924402"/>
                <a:gd name="connsiteX83" fmla="*/ 1400513 w 4603109"/>
                <a:gd name="connsiteY83" fmla="*/ 0 h 924402"/>
                <a:gd name="connsiteX84" fmla="*/ 1413947 w 4603109"/>
                <a:gd name="connsiteY84" fmla="*/ 0 h 924402"/>
                <a:gd name="connsiteX85" fmla="*/ 1414442 w 4603109"/>
                <a:gd name="connsiteY85" fmla="*/ 0 h 924402"/>
                <a:gd name="connsiteX86" fmla="*/ 1422915 w 4603109"/>
                <a:gd name="connsiteY86" fmla="*/ 0 h 924402"/>
                <a:gd name="connsiteX87" fmla="*/ 1426390 w 4603109"/>
                <a:gd name="connsiteY87" fmla="*/ 0 h 924402"/>
                <a:gd name="connsiteX88" fmla="*/ 1429420 w 4603109"/>
                <a:gd name="connsiteY88" fmla="*/ 0 h 924402"/>
                <a:gd name="connsiteX89" fmla="*/ 1430053 w 4603109"/>
                <a:gd name="connsiteY89" fmla="*/ 0 h 924402"/>
                <a:gd name="connsiteX90" fmla="*/ 1430206 w 4603109"/>
                <a:gd name="connsiteY90" fmla="*/ 0 h 924402"/>
                <a:gd name="connsiteX91" fmla="*/ 1430577 w 4603109"/>
                <a:gd name="connsiteY91" fmla="*/ 0 h 924402"/>
                <a:gd name="connsiteX92" fmla="*/ 1436843 w 4603109"/>
                <a:gd name="connsiteY92" fmla="*/ 0 h 924402"/>
                <a:gd name="connsiteX93" fmla="*/ 1444011 w 4603109"/>
                <a:gd name="connsiteY93" fmla="*/ 0 h 924402"/>
                <a:gd name="connsiteX94" fmla="*/ 1449655 w 4603109"/>
                <a:gd name="connsiteY94" fmla="*/ 0 h 924402"/>
                <a:gd name="connsiteX95" fmla="*/ 1452454 w 4603109"/>
                <a:gd name="connsiteY95" fmla="*/ 0 h 924402"/>
                <a:gd name="connsiteX96" fmla="*/ 1452980 w 4603109"/>
                <a:gd name="connsiteY96" fmla="*/ 0 h 924402"/>
                <a:gd name="connsiteX97" fmla="*/ 1456455 w 4603109"/>
                <a:gd name="connsiteY97" fmla="*/ 0 h 924402"/>
                <a:gd name="connsiteX98" fmla="*/ 1459664 w 4603109"/>
                <a:gd name="connsiteY98" fmla="*/ 0 h 924402"/>
                <a:gd name="connsiteX99" fmla="*/ 1460117 w 4603109"/>
                <a:gd name="connsiteY99" fmla="*/ 0 h 924402"/>
                <a:gd name="connsiteX100" fmla="*/ 1460483 w 4603109"/>
                <a:gd name="connsiteY100" fmla="*/ 0 h 924402"/>
                <a:gd name="connsiteX101" fmla="*/ 1460904 w 4603109"/>
                <a:gd name="connsiteY101" fmla="*/ 0 h 924402"/>
                <a:gd name="connsiteX102" fmla="*/ 1472926 w 4603109"/>
                <a:gd name="connsiteY102" fmla="*/ 0 h 924402"/>
                <a:gd name="connsiteX103" fmla="*/ 1482518 w 4603109"/>
                <a:gd name="connsiteY103" fmla="*/ 0 h 924402"/>
                <a:gd name="connsiteX104" fmla="*/ 1489729 w 4603109"/>
                <a:gd name="connsiteY104" fmla="*/ 0 h 924402"/>
                <a:gd name="connsiteX105" fmla="*/ 1504116 w 4603109"/>
                <a:gd name="connsiteY105" fmla="*/ 0 h 924402"/>
                <a:gd name="connsiteX106" fmla="*/ 1511514 w 4603109"/>
                <a:gd name="connsiteY106" fmla="*/ 0 h 924402"/>
                <a:gd name="connsiteX107" fmla="*/ 1524740 w 4603109"/>
                <a:gd name="connsiteY107" fmla="*/ 0 h 924402"/>
                <a:gd name="connsiteX108" fmla="*/ 1528282 w 4603109"/>
                <a:gd name="connsiteY108" fmla="*/ 0 h 924402"/>
                <a:gd name="connsiteX109" fmla="*/ 1531757 w 4603109"/>
                <a:gd name="connsiteY109" fmla="*/ 0 h 924402"/>
                <a:gd name="connsiteX110" fmla="*/ 1534181 w 4603109"/>
                <a:gd name="connsiteY110" fmla="*/ 0 h 924402"/>
                <a:gd name="connsiteX111" fmla="*/ 1542211 w 4603109"/>
                <a:gd name="connsiteY111" fmla="*/ 0 h 924402"/>
                <a:gd name="connsiteX112" fmla="*/ 1554159 w 4603109"/>
                <a:gd name="connsiteY112" fmla="*/ 0 h 924402"/>
                <a:gd name="connsiteX113" fmla="*/ 1557318 w 4603109"/>
                <a:gd name="connsiteY113" fmla="*/ 0 h 924402"/>
                <a:gd name="connsiteX114" fmla="*/ 1557975 w 4603109"/>
                <a:gd name="connsiteY114" fmla="*/ 0 h 924402"/>
                <a:gd name="connsiteX115" fmla="*/ 1558346 w 4603109"/>
                <a:gd name="connsiteY115" fmla="*/ 0 h 924402"/>
                <a:gd name="connsiteX116" fmla="*/ 1561822 w 4603109"/>
                <a:gd name="connsiteY116" fmla="*/ 0 h 924402"/>
                <a:gd name="connsiteX117" fmla="*/ 1564612 w 4603109"/>
                <a:gd name="connsiteY117" fmla="*/ 0 h 924402"/>
                <a:gd name="connsiteX118" fmla="*/ 1566857 w 4603109"/>
                <a:gd name="connsiteY118" fmla="*/ 0 h 924402"/>
                <a:gd name="connsiteX119" fmla="*/ 1576919 w 4603109"/>
                <a:gd name="connsiteY119" fmla="*/ 0 h 924402"/>
                <a:gd name="connsiteX120" fmla="*/ 1579719 w 4603109"/>
                <a:gd name="connsiteY120" fmla="*/ 0 h 924402"/>
                <a:gd name="connsiteX121" fmla="*/ 1584224 w 4603109"/>
                <a:gd name="connsiteY121" fmla="*/ 0 h 924402"/>
                <a:gd name="connsiteX122" fmla="*/ 1587382 w 4603109"/>
                <a:gd name="connsiteY122" fmla="*/ 0 h 924402"/>
                <a:gd name="connsiteX123" fmla="*/ 1587433 w 4603109"/>
                <a:gd name="connsiteY123" fmla="*/ 0 h 924402"/>
                <a:gd name="connsiteX124" fmla="*/ 1600695 w 4603109"/>
                <a:gd name="connsiteY124" fmla="*/ 0 h 924402"/>
                <a:gd name="connsiteX125" fmla="*/ 1606834 w 4603109"/>
                <a:gd name="connsiteY125" fmla="*/ 0 h 924402"/>
                <a:gd name="connsiteX126" fmla="*/ 1607256 w 4603109"/>
                <a:gd name="connsiteY126" fmla="*/ 0 h 924402"/>
                <a:gd name="connsiteX127" fmla="*/ 1608325 w 4603109"/>
                <a:gd name="connsiteY127" fmla="*/ 0 h 924402"/>
                <a:gd name="connsiteX128" fmla="*/ 1609783 w 4603109"/>
                <a:gd name="connsiteY128" fmla="*/ 0 h 924402"/>
                <a:gd name="connsiteX129" fmla="*/ 1617498 w 4603109"/>
                <a:gd name="connsiteY129" fmla="*/ 0 h 924402"/>
                <a:gd name="connsiteX130" fmla="*/ 1631885 w 4603109"/>
                <a:gd name="connsiteY130" fmla="*/ 0 h 924402"/>
                <a:gd name="connsiteX131" fmla="*/ 1636899 w 4603109"/>
                <a:gd name="connsiteY131" fmla="*/ 0 h 924402"/>
                <a:gd name="connsiteX132" fmla="*/ 1637320 w 4603109"/>
                <a:gd name="connsiteY132" fmla="*/ 0 h 924402"/>
                <a:gd name="connsiteX133" fmla="*/ 1637445 w 4603109"/>
                <a:gd name="connsiteY133" fmla="*/ 0 h 924402"/>
                <a:gd name="connsiteX134" fmla="*/ 1652509 w 4603109"/>
                <a:gd name="connsiteY134" fmla="*/ 0 h 924402"/>
                <a:gd name="connsiteX135" fmla="*/ 1659526 w 4603109"/>
                <a:gd name="connsiteY135" fmla="*/ 0 h 924402"/>
                <a:gd name="connsiteX136" fmla="*/ 1661950 w 4603109"/>
                <a:gd name="connsiteY136" fmla="*/ 0 h 924402"/>
                <a:gd name="connsiteX137" fmla="*/ 1664952 w 4603109"/>
                <a:gd name="connsiteY137" fmla="*/ 0 h 924402"/>
                <a:gd name="connsiteX138" fmla="*/ 1667212 w 4603109"/>
                <a:gd name="connsiteY138" fmla="*/ 0 h 924402"/>
                <a:gd name="connsiteX139" fmla="*/ 1685087 w 4603109"/>
                <a:gd name="connsiteY139" fmla="*/ 0 h 924402"/>
                <a:gd name="connsiteX140" fmla="*/ 1689591 w 4603109"/>
                <a:gd name="connsiteY140" fmla="*/ 0 h 924402"/>
                <a:gd name="connsiteX141" fmla="*/ 1694626 w 4603109"/>
                <a:gd name="connsiteY141" fmla="*/ 0 h 924402"/>
                <a:gd name="connsiteX142" fmla="*/ 1697276 w 4603109"/>
                <a:gd name="connsiteY142" fmla="*/ 0 h 924402"/>
                <a:gd name="connsiteX143" fmla="*/ 1698000 w 4603109"/>
                <a:gd name="connsiteY143" fmla="*/ 0 h 924402"/>
                <a:gd name="connsiteX144" fmla="*/ 1704688 w 4603109"/>
                <a:gd name="connsiteY144" fmla="*/ 0 h 924402"/>
                <a:gd name="connsiteX145" fmla="*/ 1707488 w 4603109"/>
                <a:gd name="connsiteY145" fmla="*/ 0 h 924402"/>
                <a:gd name="connsiteX146" fmla="*/ 1710963 w 4603109"/>
                <a:gd name="connsiteY146" fmla="*/ 0 h 924402"/>
                <a:gd name="connsiteX147" fmla="*/ 1715151 w 4603109"/>
                <a:gd name="connsiteY147" fmla="*/ 0 h 924402"/>
                <a:gd name="connsiteX148" fmla="*/ 1721928 w 4603109"/>
                <a:gd name="connsiteY148" fmla="*/ 0 h 924402"/>
                <a:gd name="connsiteX149" fmla="*/ 1734603 w 4603109"/>
                <a:gd name="connsiteY149" fmla="*/ 0 h 924402"/>
                <a:gd name="connsiteX150" fmla="*/ 1735025 w 4603109"/>
                <a:gd name="connsiteY150" fmla="*/ 0 h 924402"/>
                <a:gd name="connsiteX151" fmla="*/ 1735558 w 4603109"/>
                <a:gd name="connsiteY151" fmla="*/ 0 h 924402"/>
                <a:gd name="connsiteX152" fmla="*/ 1736094 w 4603109"/>
                <a:gd name="connsiteY152" fmla="*/ 0 h 924402"/>
                <a:gd name="connsiteX153" fmla="*/ 1737552 w 4603109"/>
                <a:gd name="connsiteY153" fmla="*/ 0 h 924402"/>
                <a:gd name="connsiteX154" fmla="*/ 1741027 w 4603109"/>
                <a:gd name="connsiteY154" fmla="*/ 0 h 924402"/>
                <a:gd name="connsiteX155" fmla="*/ 1747046 w 4603109"/>
                <a:gd name="connsiteY155" fmla="*/ 0 h 924402"/>
                <a:gd name="connsiteX156" fmla="*/ 1748537 w 4603109"/>
                <a:gd name="connsiteY156" fmla="*/ 0 h 924402"/>
                <a:gd name="connsiteX157" fmla="*/ 1753052 w 4603109"/>
                <a:gd name="connsiteY157" fmla="*/ 0 h 924402"/>
                <a:gd name="connsiteX158" fmla="*/ 1757499 w 4603109"/>
                <a:gd name="connsiteY158" fmla="*/ 0 h 924402"/>
                <a:gd name="connsiteX159" fmla="*/ 1764668 w 4603109"/>
                <a:gd name="connsiteY159" fmla="*/ 0 h 924402"/>
                <a:gd name="connsiteX160" fmla="*/ 1765089 w 4603109"/>
                <a:gd name="connsiteY160" fmla="*/ 0 h 924402"/>
                <a:gd name="connsiteX161" fmla="*/ 1765214 w 4603109"/>
                <a:gd name="connsiteY161" fmla="*/ 0 h 924402"/>
                <a:gd name="connsiteX162" fmla="*/ 1770320 w 4603109"/>
                <a:gd name="connsiteY162" fmla="*/ 0 h 924402"/>
                <a:gd name="connsiteX163" fmla="*/ 1777110 w 4603109"/>
                <a:gd name="connsiteY163" fmla="*/ 0 h 924402"/>
                <a:gd name="connsiteX164" fmla="*/ 1779774 w 4603109"/>
                <a:gd name="connsiteY164" fmla="*/ 0 h 924402"/>
                <a:gd name="connsiteX165" fmla="*/ 1792721 w 4603109"/>
                <a:gd name="connsiteY165" fmla="*/ 0 h 924402"/>
                <a:gd name="connsiteX166" fmla="*/ 1794981 w 4603109"/>
                <a:gd name="connsiteY166" fmla="*/ 0 h 924402"/>
                <a:gd name="connsiteX167" fmla="*/ 1825045 w 4603109"/>
                <a:gd name="connsiteY167" fmla="*/ 0 h 924402"/>
                <a:gd name="connsiteX168" fmla="*/ 1825769 w 4603109"/>
                <a:gd name="connsiteY168" fmla="*/ 0 h 924402"/>
                <a:gd name="connsiteX169" fmla="*/ 1838732 w 4603109"/>
                <a:gd name="connsiteY169" fmla="*/ 0 h 924402"/>
                <a:gd name="connsiteX170" fmla="*/ 1845818 w 4603109"/>
                <a:gd name="connsiteY170" fmla="*/ 0 h 924402"/>
                <a:gd name="connsiteX171" fmla="*/ 1849697 w 4603109"/>
                <a:gd name="connsiteY171" fmla="*/ 0 h 924402"/>
                <a:gd name="connsiteX172" fmla="*/ 1852412 w 4603109"/>
                <a:gd name="connsiteY172" fmla="*/ 0 h 924402"/>
                <a:gd name="connsiteX173" fmla="*/ 1853903 w 4603109"/>
                <a:gd name="connsiteY173" fmla="*/ 0 h 924402"/>
                <a:gd name="connsiteX174" fmla="*/ 1863327 w 4603109"/>
                <a:gd name="connsiteY174" fmla="*/ 0 h 924402"/>
                <a:gd name="connsiteX175" fmla="*/ 1868796 w 4603109"/>
                <a:gd name="connsiteY175" fmla="*/ 0 h 924402"/>
                <a:gd name="connsiteX176" fmla="*/ 1874815 w 4603109"/>
                <a:gd name="connsiteY176" fmla="*/ 0 h 924402"/>
                <a:gd name="connsiteX177" fmla="*/ 1876306 w 4603109"/>
                <a:gd name="connsiteY177" fmla="*/ 0 h 924402"/>
                <a:gd name="connsiteX178" fmla="*/ 1880821 w 4603109"/>
                <a:gd name="connsiteY178" fmla="*/ 0 h 924402"/>
                <a:gd name="connsiteX179" fmla="*/ 1882477 w 4603109"/>
                <a:gd name="connsiteY179" fmla="*/ 0 h 924402"/>
                <a:gd name="connsiteX180" fmla="*/ 1883936 w 4603109"/>
                <a:gd name="connsiteY180" fmla="*/ 0 h 924402"/>
                <a:gd name="connsiteX181" fmla="*/ 1885268 w 4603109"/>
                <a:gd name="connsiteY181" fmla="*/ 0 h 924402"/>
                <a:gd name="connsiteX182" fmla="*/ 1896427 w 4603109"/>
                <a:gd name="connsiteY182" fmla="*/ 0 h 924402"/>
                <a:gd name="connsiteX183" fmla="*/ 1898089 w 4603109"/>
                <a:gd name="connsiteY183" fmla="*/ 0 h 924402"/>
                <a:gd name="connsiteX184" fmla="*/ 1904879 w 4603109"/>
                <a:gd name="connsiteY184" fmla="*/ 0 h 924402"/>
                <a:gd name="connsiteX185" fmla="*/ 1907543 w 4603109"/>
                <a:gd name="connsiteY185" fmla="*/ 0 h 924402"/>
                <a:gd name="connsiteX186" fmla="*/ 1911018 w 4603109"/>
                <a:gd name="connsiteY186" fmla="*/ 0 h 924402"/>
                <a:gd name="connsiteX187" fmla="*/ 1919986 w 4603109"/>
                <a:gd name="connsiteY187" fmla="*/ 0 h 924402"/>
                <a:gd name="connsiteX188" fmla="*/ 1927124 w 4603109"/>
                <a:gd name="connsiteY188" fmla="*/ 0 h 924402"/>
                <a:gd name="connsiteX189" fmla="*/ 1927489 w 4603109"/>
                <a:gd name="connsiteY189" fmla="*/ 0 h 924402"/>
                <a:gd name="connsiteX190" fmla="*/ 1927911 w 4603109"/>
                <a:gd name="connsiteY190" fmla="*/ 0 h 924402"/>
                <a:gd name="connsiteX191" fmla="*/ 1929402 w 4603109"/>
                <a:gd name="connsiteY191" fmla="*/ 0 h 924402"/>
                <a:gd name="connsiteX192" fmla="*/ 1946726 w 4603109"/>
                <a:gd name="connsiteY192" fmla="*/ 0 h 924402"/>
                <a:gd name="connsiteX193" fmla="*/ 1949525 w 4603109"/>
                <a:gd name="connsiteY193" fmla="*/ 0 h 924402"/>
                <a:gd name="connsiteX194" fmla="*/ 1957554 w 4603109"/>
                <a:gd name="connsiteY194" fmla="*/ 0 h 924402"/>
                <a:gd name="connsiteX195" fmla="*/ 1957975 w 4603109"/>
                <a:gd name="connsiteY195" fmla="*/ 0 h 924402"/>
                <a:gd name="connsiteX196" fmla="*/ 1973587 w 4603109"/>
                <a:gd name="connsiteY196" fmla="*/ 0 h 924402"/>
                <a:gd name="connsiteX197" fmla="*/ 1978520 w 4603109"/>
                <a:gd name="connsiteY197" fmla="*/ 0 h 924402"/>
                <a:gd name="connsiteX198" fmla="*/ 1980012 w 4603109"/>
                <a:gd name="connsiteY198" fmla="*/ 0 h 924402"/>
                <a:gd name="connsiteX199" fmla="*/ 1980181 w 4603109"/>
                <a:gd name="connsiteY199" fmla="*/ 0 h 924402"/>
                <a:gd name="connsiteX200" fmla="*/ 1981672 w 4603109"/>
                <a:gd name="connsiteY200" fmla="*/ 0 h 924402"/>
                <a:gd name="connsiteX201" fmla="*/ 2008585 w 4603109"/>
                <a:gd name="connsiteY201" fmla="*/ 0 h 924402"/>
                <a:gd name="connsiteX202" fmla="*/ 2009218 w 4603109"/>
                <a:gd name="connsiteY202" fmla="*/ 0 h 924402"/>
                <a:gd name="connsiteX203" fmla="*/ 2010246 w 4603109"/>
                <a:gd name="connsiteY203" fmla="*/ 0 h 924402"/>
                <a:gd name="connsiteX204" fmla="*/ 2010709 w 4603109"/>
                <a:gd name="connsiteY204" fmla="*/ 0 h 924402"/>
                <a:gd name="connsiteX205" fmla="*/ 2011705 w 4603109"/>
                <a:gd name="connsiteY205" fmla="*/ 0 h 924402"/>
                <a:gd name="connsiteX206" fmla="*/ 2024147 w 4603109"/>
                <a:gd name="connsiteY206" fmla="*/ 0 h 924402"/>
                <a:gd name="connsiteX207" fmla="*/ 2024196 w 4603109"/>
                <a:gd name="connsiteY207" fmla="*/ 0 h 924402"/>
                <a:gd name="connsiteX208" fmla="*/ 2024981 w 4603109"/>
                <a:gd name="connsiteY208" fmla="*/ 0 h 924402"/>
                <a:gd name="connsiteX209" fmla="*/ 2025353 w 4603109"/>
                <a:gd name="connsiteY209" fmla="*/ 0 h 924402"/>
                <a:gd name="connsiteX210" fmla="*/ 2026473 w 4603109"/>
                <a:gd name="connsiteY210" fmla="*/ 0 h 924402"/>
                <a:gd name="connsiteX211" fmla="*/ 2031619 w 4603109"/>
                <a:gd name="connsiteY211" fmla="*/ 0 h 924402"/>
                <a:gd name="connsiteX212" fmla="*/ 2033110 w 4603109"/>
                <a:gd name="connsiteY212" fmla="*/ 0 h 924402"/>
                <a:gd name="connsiteX213" fmla="*/ 2038787 w 4603109"/>
                <a:gd name="connsiteY213" fmla="*/ 0 h 924402"/>
                <a:gd name="connsiteX214" fmla="*/ 2039282 w 4603109"/>
                <a:gd name="connsiteY214" fmla="*/ 0 h 924402"/>
                <a:gd name="connsiteX215" fmla="*/ 2047755 w 4603109"/>
                <a:gd name="connsiteY215" fmla="*/ 0 h 924402"/>
                <a:gd name="connsiteX216" fmla="*/ 2051230 w 4603109"/>
                <a:gd name="connsiteY216" fmla="*/ 0 h 924402"/>
                <a:gd name="connsiteX217" fmla="*/ 2054893 w 4603109"/>
                <a:gd name="connsiteY217" fmla="*/ 0 h 924402"/>
                <a:gd name="connsiteX218" fmla="*/ 2055046 w 4603109"/>
                <a:gd name="connsiteY218" fmla="*/ 0 h 924402"/>
                <a:gd name="connsiteX219" fmla="*/ 2055258 w 4603109"/>
                <a:gd name="connsiteY219" fmla="*/ 0 h 924402"/>
                <a:gd name="connsiteX220" fmla="*/ 2055680 w 4603109"/>
                <a:gd name="connsiteY220" fmla="*/ 0 h 924402"/>
                <a:gd name="connsiteX221" fmla="*/ 2057171 w 4603109"/>
                <a:gd name="connsiteY221" fmla="*/ 0 h 924402"/>
                <a:gd name="connsiteX222" fmla="*/ 2061683 w 4603109"/>
                <a:gd name="connsiteY222" fmla="*/ 0 h 924402"/>
                <a:gd name="connsiteX223" fmla="*/ 2067702 w 4603109"/>
                <a:gd name="connsiteY223" fmla="*/ 0 h 924402"/>
                <a:gd name="connsiteX224" fmla="*/ 2074495 w 4603109"/>
                <a:gd name="connsiteY224" fmla="*/ 0 h 924402"/>
                <a:gd name="connsiteX225" fmla="*/ 2077294 w 4603109"/>
                <a:gd name="connsiteY225" fmla="*/ 0 h 924402"/>
                <a:gd name="connsiteX226" fmla="*/ 2084504 w 4603109"/>
                <a:gd name="connsiteY226" fmla="*/ 0 h 924402"/>
                <a:gd name="connsiteX227" fmla="*/ 2085323 w 4603109"/>
                <a:gd name="connsiteY227" fmla="*/ 0 h 924402"/>
                <a:gd name="connsiteX228" fmla="*/ 2085744 w 4603109"/>
                <a:gd name="connsiteY228" fmla="*/ 0 h 924402"/>
                <a:gd name="connsiteX229" fmla="*/ 2097766 w 4603109"/>
                <a:gd name="connsiteY229" fmla="*/ 0 h 924402"/>
                <a:gd name="connsiteX230" fmla="*/ 2106289 w 4603109"/>
                <a:gd name="connsiteY230" fmla="*/ 0 h 924402"/>
                <a:gd name="connsiteX231" fmla="*/ 2107781 w 4603109"/>
                <a:gd name="connsiteY231" fmla="*/ 0 h 924402"/>
                <a:gd name="connsiteX232" fmla="*/ 2128956 w 4603109"/>
                <a:gd name="connsiteY232" fmla="*/ 0 h 924402"/>
                <a:gd name="connsiteX233" fmla="*/ 2129514 w 4603109"/>
                <a:gd name="connsiteY233" fmla="*/ 0 h 924402"/>
                <a:gd name="connsiteX234" fmla="*/ 2136354 w 4603109"/>
                <a:gd name="connsiteY234" fmla="*/ 0 h 924402"/>
                <a:gd name="connsiteX235" fmla="*/ 2136987 w 4603109"/>
                <a:gd name="connsiteY235" fmla="*/ 0 h 924402"/>
                <a:gd name="connsiteX236" fmla="*/ 2138478 w 4603109"/>
                <a:gd name="connsiteY236" fmla="*/ 0 h 924402"/>
                <a:gd name="connsiteX237" fmla="*/ 2151916 w 4603109"/>
                <a:gd name="connsiteY237" fmla="*/ 0 h 924402"/>
                <a:gd name="connsiteX238" fmla="*/ 2152750 w 4603109"/>
                <a:gd name="connsiteY238" fmla="*/ 0 h 924402"/>
                <a:gd name="connsiteX239" fmla="*/ 2153122 w 4603109"/>
                <a:gd name="connsiteY239" fmla="*/ 0 h 924402"/>
                <a:gd name="connsiteX240" fmla="*/ 2154242 w 4603109"/>
                <a:gd name="connsiteY240" fmla="*/ 0 h 924402"/>
                <a:gd name="connsiteX241" fmla="*/ 2156597 w 4603109"/>
                <a:gd name="connsiteY241" fmla="*/ 0 h 924402"/>
                <a:gd name="connsiteX242" fmla="*/ 2159388 w 4603109"/>
                <a:gd name="connsiteY242" fmla="*/ 0 h 924402"/>
                <a:gd name="connsiteX243" fmla="*/ 2160879 w 4603109"/>
                <a:gd name="connsiteY243" fmla="*/ 0 h 924402"/>
                <a:gd name="connsiteX244" fmla="*/ 2161633 w 4603109"/>
                <a:gd name="connsiteY244" fmla="*/ 0 h 924402"/>
                <a:gd name="connsiteX245" fmla="*/ 2167051 w 4603109"/>
                <a:gd name="connsiteY245" fmla="*/ 0 h 924402"/>
                <a:gd name="connsiteX246" fmla="*/ 2178999 w 4603109"/>
                <a:gd name="connsiteY246" fmla="*/ 0 h 924402"/>
                <a:gd name="connsiteX247" fmla="*/ 2182158 w 4603109"/>
                <a:gd name="connsiteY247" fmla="*/ 0 h 924402"/>
                <a:gd name="connsiteX248" fmla="*/ 2182815 w 4603109"/>
                <a:gd name="connsiteY248" fmla="*/ 0 h 924402"/>
                <a:gd name="connsiteX249" fmla="*/ 2188666 w 4603109"/>
                <a:gd name="connsiteY249" fmla="*/ 0 h 924402"/>
                <a:gd name="connsiteX250" fmla="*/ 2189452 w 4603109"/>
                <a:gd name="connsiteY250" fmla="*/ 0 h 924402"/>
                <a:gd name="connsiteX251" fmla="*/ 2191697 w 4603109"/>
                <a:gd name="connsiteY251" fmla="*/ 0 h 924402"/>
                <a:gd name="connsiteX252" fmla="*/ 2195471 w 4603109"/>
                <a:gd name="connsiteY252" fmla="*/ 0 h 924402"/>
                <a:gd name="connsiteX253" fmla="*/ 2201759 w 4603109"/>
                <a:gd name="connsiteY253" fmla="*/ 0 h 924402"/>
                <a:gd name="connsiteX254" fmla="*/ 2203100 w 4603109"/>
                <a:gd name="connsiteY254" fmla="*/ 0 h 924402"/>
                <a:gd name="connsiteX255" fmla="*/ 2204559 w 4603109"/>
                <a:gd name="connsiteY255" fmla="*/ 0 h 924402"/>
                <a:gd name="connsiteX256" fmla="*/ 2204591 w 4603109"/>
                <a:gd name="connsiteY256" fmla="*/ 0 h 924402"/>
                <a:gd name="connsiteX257" fmla="*/ 2212273 w 4603109"/>
                <a:gd name="connsiteY257" fmla="*/ 0 h 924402"/>
                <a:gd name="connsiteX258" fmla="*/ 2225535 w 4603109"/>
                <a:gd name="connsiteY258" fmla="*/ 0 h 924402"/>
                <a:gd name="connsiteX259" fmla="*/ 2231674 w 4603109"/>
                <a:gd name="connsiteY259" fmla="*/ 0 h 924402"/>
                <a:gd name="connsiteX260" fmla="*/ 2232096 w 4603109"/>
                <a:gd name="connsiteY260" fmla="*/ 0 h 924402"/>
                <a:gd name="connsiteX261" fmla="*/ 2232220 w 4603109"/>
                <a:gd name="connsiteY261" fmla="*/ 0 h 924402"/>
                <a:gd name="connsiteX262" fmla="*/ 2233118 w 4603109"/>
                <a:gd name="connsiteY262" fmla="*/ 0 h 924402"/>
                <a:gd name="connsiteX263" fmla="*/ 2233165 w 4603109"/>
                <a:gd name="connsiteY263" fmla="*/ 0 h 924402"/>
                <a:gd name="connsiteX264" fmla="*/ 2256725 w 4603109"/>
                <a:gd name="connsiteY264" fmla="*/ 0 h 924402"/>
                <a:gd name="connsiteX265" fmla="*/ 2257283 w 4603109"/>
                <a:gd name="connsiteY265" fmla="*/ 0 h 924402"/>
                <a:gd name="connsiteX266" fmla="*/ 2262285 w 4603109"/>
                <a:gd name="connsiteY266" fmla="*/ 0 h 924402"/>
                <a:gd name="connsiteX267" fmla="*/ 2284366 w 4603109"/>
                <a:gd name="connsiteY267" fmla="*/ 0 h 924402"/>
                <a:gd name="connsiteX268" fmla="*/ 2289402 w 4603109"/>
                <a:gd name="connsiteY268" fmla="*/ 0 h 924402"/>
                <a:gd name="connsiteX269" fmla="*/ 2292052 w 4603109"/>
                <a:gd name="connsiteY269" fmla="*/ 0 h 924402"/>
                <a:gd name="connsiteX270" fmla="*/ 2299271 w 4603109"/>
                <a:gd name="connsiteY270" fmla="*/ 0 h 924402"/>
                <a:gd name="connsiteX271" fmla="*/ 2308721 w 4603109"/>
                <a:gd name="connsiteY271" fmla="*/ 0 h 924402"/>
                <a:gd name="connsiteX272" fmla="*/ 2309927 w 4603109"/>
                <a:gd name="connsiteY272" fmla="*/ 0 h 924402"/>
                <a:gd name="connsiteX273" fmla="*/ 2316435 w 4603109"/>
                <a:gd name="connsiteY273" fmla="*/ 0 h 924402"/>
                <a:gd name="connsiteX274" fmla="*/ 2316703 w 4603109"/>
                <a:gd name="connsiteY274" fmla="*/ 0 h 924402"/>
                <a:gd name="connsiteX275" fmla="*/ 2319466 w 4603109"/>
                <a:gd name="connsiteY275" fmla="*/ 0 h 924402"/>
                <a:gd name="connsiteX276" fmla="*/ 2322840 w 4603109"/>
                <a:gd name="connsiteY276" fmla="*/ 0 h 924402"/>
                <a:gd name="connsiteX277" fmla="*/ 2329528 w 4603109"/>
                <a:gd name="connsiteY277" fmla="*/ 0 h 924402"/>
                <a:gd name="connsiteX278" fmla="*/ 2330869 w 4603109"/>
                <a:gd name="connsiteY278" fmla="*/ 0 h 924402"/>
                <a:gd name="connsiteX279" fmla="*/ 2332328 w 4603109"/>
                <a:gd name="connsiteY279" fmla="*/ 0 h 924402"/>
                <a:gd name="connsiteX280" fmla="*/ 2332360 w 4603109"/>
                <a:gd name="connsiteY280" fmla="*/ 0 h 924402"/>
                <a:gd name="connsiteX281" fmla="*/ 2335803 w 4603109"/>
                <a:gd name="connsiteY281" fmla="*/ 0 h 924402"/>
                <a:gd name="connsiteX282" fmla="*/ 2343312 w 4603109"/>
                <a:gd name="connsiteY282" fmla="*/ 0 h 924402"/>
                <a:gd name="connsiteX283" fmla="*/ 2344804 w 4603109"/>
                <a:gd name="connsiteY283" fmla="*/ 0 h 924402"/>
                <a:gd name="connsiteX284" fmla="*/ 2346768 w 4603109"/>
                <a:gd name="connsiteY284" fmla="*/ 0 h 924402"/>
                <a:gd name="connsiteX285" fmla="*/ 2347827 w 4603109"/>
                <a:gd name="connsiteY285" fmla="*/ 0 h 924402"/>
                <a:gd name="connsiteX286" fmla="*/ 2352274 w 4603109"/>
                <a:gd name="connsiteY286" fmla="*/ 0 h 924402"/>
                <a:gd name="connsiteX287" fmla="*/ 2359443 w 4603109"/>
                <a:gd name="connsiteY287" fmla="*/ 0 h 924402"/>
                <a:gd name="connsiteX288" fmla="*/ 2359865 w 4603109"/>
                <a:gd name="connsiteY288" fmla="*/ 0 h 924402"/>
                <a:gd name="connsiteX289" fmla="*/ 2359989 w 4603109"/>
                <a:gd name="connsiteY289" fmla="*/ 0 h 924402"/>
                <a:gd name="connsiteX290" fmla="*/ 2360887 w 4603109"/>
                <a:gd name="connsiteY290" fmla="*/ 0 h 924402"/>
                <a:gd name="connsiteX291" fmla="*/ 2360934 w 4603109"/>
                <a:gd name="connsiteY291" fmla="*/ 0 h 924402"/>
                <a:gd name="connsiteX292" fmla="*/ 2371886 w 4603109"/>
                <a:gd name="connsiteY292" fmla="*/ 0 h 924402"/>
                <a:gd name="connsiteX293" fmla="*/ 2373377 w 4603109"/>
                <a:gd name="connsiteY293" fmla="*/ 0 h 924402"/>
                <a:gd name="connsiteX294" fmla="*/ 2377892 w 4603109"/>
                <a:gd name="connsiteY294" fmla="*/ 0 h 924402"/>
                <a:gd name="connsiteX295" fmla="*/ 2382339 w 4603109"/>
                <a:gd name="connsiteY295" fmla="*/ 0 h 924402"/>
                <a:gd name="connsiteX296" fmla="*/ 2390054 w 4603109"/>
                <a:gd name="connsiteY296" fmla="*/ 0 h 924402"/>
                <a:gd name="connsiteX297" fmla="*/ 2419821 w 4603109"/>
                <a:gd name="connsiteY297" fmla="*/ 0 h 924402"/>
                <a:gd name="connsiteX298" fmla="*/ 2427040 w 4603109"/>
                <a:gd name="connsiteY298" fmla="*/ 0 h 924402"/>
                <a:gd name="connsiteX299" fmla="*/ 2436490 w 4603109"/>
                <a:gd name="connsiteY299" fmla="*/ 0 h 924402"/>
                <a:gd name="connsiteX300" fmla="*/ 2444472 w 4603109"/>
                <a:gd name="connsiteY300" fmla="*/ 0 h 924402"/>
                <a:gd name="connsiteX301" fmla="*/ 2448678 w 4603109"/>
                <a:gd name="connsiteY301" fmla="*/ 0 h 924402"/>
                <a:gd name="connsiteX302" fmla="*/ 2450171 w 4603109"/>
                <a:gd name="connsiteY302" fmla="*/ 0 h 924402"/>
                <a:gd name="connsiteX303" fmla="*/ 2450609 w 4603109"/>
                <a:gd name="connsiteY303" fmla="*/ 0 h 924402"/>
                <a:gd name="connsiteX304" fmla="*/ 2463572 w 4603109"/>
                <a:gd name="connsiteY304" fmla="*/ 0 h 924402"/>
                <a:gd name="connsiteX305" fmla="*/ 2471081 w 4603109"/>
                <a:gd name="connsiteY305" fmla="*/ 0 h 924402"/>
                <a:gd name="connsiteX306" fmla="*/ 2472573 w 4603109"/>
                <a:gd name="connsiteY306" fmla="*/ 0 h 924402"/>
                <a:gd name="connsiteX307" fmla="*/ 2474537 w 4603109"/>
                <a:gd name="connsiteY307" fmla="*/ 0 h 924402"/>
                <a:gd name="connsiteX308" fmla="*/ 2475596 w 4603109"/>
                <a:gd name="connsiteY308" fmla="*/ 0 h 924402"/>
                <a:gd name="connsiteX309" fmla="*/ 2477252 w 4603109"/>
                <a:gd name="connsiteY309" fmla="*/ 0 h 924402"/>
                <a:gd name="connsiteX310" fmla="*/ 2478712 w 4603109"/>
                <a:gd name="connsiteY310" fmla="*/ 0 h 924402"/>
                <a:gd name="connsiteX311" fmla="*/ 2478743 w 4603109"/>
                <a:gd name="connsiteY311" fmla="*/ 0 h 924402"/>
                <a:gd name="connsiteX312" fmla="*/ 2480043 w 4603109"/>
                <a:gd name="connsiteY312" fmla="*/ 0 h 924402"/>
                <a:gd name="connsiteX313" fmla="*/ 2499655 w 4603109"/>
                <a:gd name="connsiteY313" fmla="*/ 0 h 924402"/>
                <a:gd name="connsiteX314" fmla="*/ 2501146 w 4603109"/>
                <a:gd name="connsiteY314" fmla="*/ 0 h 924402"/>
                <a:gd name="connsiteX315" fmla="*/ 2505661 w 4603109"/>
                <a:gd name="connsiteY315" fmla="*/ 0 h 924402"/>
                <a:gd name="connsiteX316" fmla="*/ 2508776 w 4603109"/>
                <a:gd name="connsiteY316" fmla="*/ 0 h 924402"/>
                <a:gd name="connsiteX317" fmla="*/ 2510108 w 4603109"/>
                <a:gd name="connsiteY317" fmla="*/ 0 h 924402"/>
                <a:gd name="connsiteX318" fmla="*/ 2524178 w 4603109"/>
                <a:gd name="connsiteY318" fmla="*/ 0 h 924402"/>
                <a:gd name="connsiteX319" fmla="*/ 2525248 w 4603109"/>
                <a:gd name="connsiteY319" fmla="*/ 0 h 924402"/>
                <a:gd name="connsiteX320" fmla="*/ 2525669 w 4603109"/>
                <a:gd name="connsiteY320" fmla="*/ 0 h 924402"/>
                <a:gd name="connsiteX321" fmla="*/ 2552329 w 4603109"/>
                <a:gd name="connsiteY321" fmla="*/ 0 h 924402"/>
                <a:gd name="connsiteX322" fmla="*/ 2552751 w 4603109"/>
                <a:gd name="connsiteY322" fmla="*/ 0 h 924402"/>
                <a:gd name="connsiteX323" fmla="*/ 2554242 w 4603109"/>
                <a:gd name="connsiteY323" fmla="*/ 0 h 924402"/>
                <a:gd name="connsiteX324" fmla="*/ 2574787 w 4603109"/>
                <a:gd name="connsiteY324" fmla="*/ 0 h 924402"/>
                <a:gd name="connsiteX325" fmla="*/ 2576279 w 4603109"/>
                <a:gd name="connsiteY325" fmla="*/ 0 h 924402"/>
                <a:gd name="connsiteX326" fmla="*/ 2576447 w 4603109"/>
                <a:gd name="connsiteY326" fmla="*/ 0 h 924402"/>
                <a:gd name="connsiteX327" fmla="*/ 2577940 w 4603109"/>
                <a:gd name="connsiteY327" fmla="*/ 0 h 924402"/>
                <a:gd name="connsiteX328" fmla="*/ 2603360 w 4603109"/>
                <a:gd name="connsiteY328" fmla="*/ 0 h 924402"/>
                <a:gd name="connsiteX329" fmla="*/ 2604852 w 4603109"/>
                <a:gd name="connsiteY329" fmla="*/ 0 h 924402"/>
                <a:gd name="connsiteX330" fmla="*/ 2605021 w 4603109"/>
                <a:gd name="connsiteY330" fmla="*/ 0 h 924402"/>
                <a:gd name="connsiteX331" fmla="*/ 2605484 w 4603109"/>
                <a:gd name="connsiteY331" fmla="*/ 0 h 924402"/>
                <a:gd name="connsiteX332" fmla="*/ 2606481 w 4603109"/>
                <a:gd name="connsiteY332" fmla="*/ 0 h 924402"/>
                <a:gd name="connsiteX333" fmla="*/ 2606512 w 4603109"/>
                <a:gd name="connsiteY333" fmla="*/ 0 h 924402"/>
                <a:gd name="connsiteX334" fmla="*/ 2606976 w 4603109"/>
                <a:gd name="connsiteY334" fmla="*/ 0 h 924402"/>
                <a:gd name="connsiteX335" fmla="*/ 2618923 w 4603109"/>
                <a:gd name="connsiteY335" fmla="*/ 0 h 924402"/>
                <a:gd name="connsiteX336" fmla="*/ 2621248 w 4603109"/>
                <a:gd name="connsiteY336" fmla="*/ 0 h 924402"/>
                <a:gd name="connsiteX337" fmla="*/ 2622740 w 4603109"/>
                <a:gd name="connsiteY337" fmla="*/ 0 h 924402"/>
                <a:gd name="connsiteX338" fmla="*/ 2627885 w 4603109"/>
                <a:gd name="connsiteY338" fmla="*/ 0 h 924402"/>
                <a:gd name="connsiteX339" fmla="*/ 2629377 w 4603109"/>
                <a:gd name="connsiteY339" fmla="*/ 0 h 924402"/>
                <a:gd name="connsiteX340" fmla="*/ 2634058 w 4603109"/>
                <a:gd name="connsiteY340" fmla="*/ 0 h 924402"/>
                <a:gd name="connsiteX341" fmla="*/ 2635549 w 4603109"/>
                <a:gd name="connsiteY341" fmla="*/ 0 h 924402"/>
                <a:gd name="connsiteX342" fmla="*/ 2636545 w 4603109"/>
                <a:gd name="connsiteY342" fmla="*/ 0 h 924402"/>
                <a:gd name="connsiteX343" fmla="*/ 2648987 w 4603109"/>
                <a:gd name="connsiteY343" fmla="*/ 0 h 924402"/>
                <a:gd name="connsiteX344" fmla="*/ 2649821 w 4603109"/>
                <a:gd name="connsiteY344" fmla="*/ 0 h 924402"/>
                <a:gd name="connsiteX345" fmla="*/ 2651313 w 4603109"/>
                <a:gd name="connsiteY345" fmla="*/ 0 h 924402"/>
                <a:gd name="connsiteX346" fmla="*/ 2651947 w 4603109"/>
                <a:gd name="connsiteY346" fmla="*/ 0 h 924402"/>
                <a:gd name="connsiteX347" fmla="*/ 2653017 w 4603109"/>
                <a:gd name="connsiteY347" fmla="*/ 0 h 924402"/>
                <a:gd name="connsiteX348" fmla="*/ 2653438 w 4603109"/>
                <a:gd name="connsiteY348" fmla="*/ 0 h 924402"/>
                <a:gd name="connsiteX349" fmla="*/ 2656459 w 4603109"/>
                <a:gd name="connsiteY349" fmla="*/ 0 h 924402"/>
                <a:gd name="connsiteX350" fmla="*/ 2657950 w 4603109"/>
                <a:gd name="connsiteY350" fmla="*/ 0 h 924402"/>
                <a:gd name="connsiteX351" fmla="*/ 2665460 w 4603109"/>
                <a:gd name="connsiteY351" fmla="*/ 0 h 924402"/>
                <a:gd name="connsiteX352" fmla="*/ 2680098 w 4603109"/>
                <a:gd name="connsiteY352" fmla="*/ 0 h 924402"/>
                <a:gd name="connsiteX353" fmla="*/ 2680520 w 4603109"/>
                <a:gd name="connsiteY353" fmla="*/ 0 h 924402"/>
                <a:gd name="connsiteX354" fmla="*/ 2682011 w 4603109"/>
                <a:gd name="connsiteY354" fmla="*/ 0 h 924402"/>
                <a:gd name="connsiteX355" fmla="*/ 2692542 w 4603109"/>
                <a:gd name="connsiteY355" fmla="*/ 0 h 924402"/>
                <a:gd name="connsiteX356" fmla="*/ 2702556 w 4603109"/>
                <a:gd name="connsiteY356" fmla="*/ 0 h 924402"/>
                <a:gd name="connsiteX357" fmla="*/ 2704048 w 4603109"/>
                <a:gd name="connsiteY357" fmla="*/ 0 h 924402"/>
                <a:gd name="connsiteX358" fmla="*/ 2724289 w 4603109"/>
                <a:gd name="connsiteY358" fmla="*/ 0 h 924402"/>
                <a:gd name="connsiteX359" fmla="*/ 2731129 w 4603109"/>
                <a:gd name="connsiteY359" fmla="*/ 0 h 924402"/>
                <a:gd name="connsiteX360" fmla="*/ 2732621 w 4603109"/>
                <a:gd name="connsiteY360" fmla="*/ 0 h 924402"/>
                <a:gd name="connsiteX361" fmla="*/ 2733253 w 4603109"/>
                <a:gd name="connsiteY361" fmla="*/ 0 h 924402"/>
                <a:gd name="connsiteX362" fmla="*/ 2734745 w 4603109"/>
                <a:gd name="connsiteY362" fmla="*/ 0 h 924402"/>
                <a:gd name="connsiteX363" fmla="*/ 2746692 w 4603109"/>
                <a:gd name="connsiteY363" fmla="*/ 0 h 924402"/>
                <a:gd name="connsiteX364" fmla="*/ 2749017 w 4603109"/>
                <a:gd name="connsiteY364" fmla="*/ 0 h 924402"/>
                <a:gd name="connsiteX365" fmla="*/ 2750509 w 4603109"/>
                <a:gd name="connsiteY365" fmla="*/ 0 h 924402"/>
                <a:gd name="connsiteX366" fmla="*/ 2754354 w 4603109"/>
                <a:gd name="connsiteY366" fmla="*/ 0 h 924402"/>
                <a:gd name="connsiteX367" fmla="*/ 2755654 w 4603109"/>
                <a:gd name="connsiteY367" fmla="*/ 0 h 924402"/>
                <a:gd name="connsiteX368" fmla="*/ 2757146 w 4603109"/>
                <a:gd name="connsiteY368" fmla="*/ 0 h 924402"/>
                <a:gd name="connsiteX369" fmla="*/ 2761827 w 4603109"/>
                <a:gd name="connsiteY369" fmla="*/ 0 h 924402"/>
                <a:gd name="connsiteX370" fmla="*/ 2763318 w 4603109"/>
                <a:gd name="connsiteY370" fmla="*/ 0 h 924402"/>
                <a:gd name="connsiteX371" fmla="*/ 2776756 w 4603109"/>
                <a:gd name="connsiteY371" fmla="*/ 0 h 924402"/>
                <a:gd name="connsiteX372" fmla="*/ 2777590 w 4603109"/>
                <a:gd name="connsiteY372" fmla="*/ 0 h 924402"/>
                <a:gd name="connsiteX373" fmla="*/ 2779082 w 4603109"/>
                <a:gd name="connsiteY373" fmla="*/ 0 h 924402"/>
                <a:gd name="connsiteX374" fmla="*/ 2783442 w 4603109"/>
                <a:gd name="connsiteY374" fmla="*/ 0 h 924402"/>
                <a:gd name="connsiteX375" fmla="*/ 2784228 w 4603109"/>
                <a:gd name="connsiteY375" fmla="*/ 0 h 924402"/>
                <a:gd name="connsiteX376" fmla="*/ 2785719 w 4603109"/>
                <a:gd name="connsiteY376" fmla="*/ 0 h 924402"/>
                <a:gd name="connsiteX377" fmla="*/ 2786473 w 4603109"/>
                <a:gd name="connsiteY377" fmla="*/ 0 h 924402"/>
                <a:gd name="connsiteX378" fmla="*/ 2793229 w 4603109"/>
                <a:gd name="connsiteY378" fmla="*/ 0 h 924402"/>
                <a:gd name="connsiteX379" fmla="*/ 2799367 w 4603109"/>
                <a:gd name="connsiteY379" fmla="*/ 0 h 924402"/>
                <a:gd name="connsiteX380" fmla="*/ 2813506 w 4603109"/>
                <a:gd name="connsiteY380" fmla="*/ 0 h 924402"/>
                <a:gd name="connsiteX381" fmla="*/ 2820311 w 4603109"/>
                <a:gd name="connsiteY381" fmla="*/ 0 h 924402"/>
                <a:gd name="connsiteX382" fmla="*/ 2827893 w 4603109"/>
                <a:gd name="connsiteY382" fmla="*/ 0 h 924402"/>
                <a:gd name="connsiteX383" fmla="*/ 2827940 w 4603109"/>
                <a:gd name="connsiteY383" fmla="*/ 0 h 924402"/>
                <a:gd name="connsiteX384" fmla="*/ 2829431 w 4603109"/>
                <a:gd name="connsiteY384" fmla="*/ 0 h 924402"/>
                <a:gd name="connsiteX385" fmla="*/ 2829978 w 4603109"/>
                <a:gd name="connsiteY385" fmla="*/ 0 h 924402"/>
                <a:gd name="connsiteX386" fmla="*/ 2852058 w 4603109"/>
                <a:gd name="connsiteY386" fmla="*/ 0 h 924402"/>
                <a:gd name="connsiteX387" fmla="*/ 2857060 w 4603109"/>
                <a:gd name="connsiteY387" fmla="*/ 0 h 924402"/>
                <a:gd name="connsiteX388" fmla="*/ 2857958 w 4603109"/>
                <a:gd name="connsiteY388" fmla="*/ 0 h 924402"/>
                <a:gd name="connsiteX389" fmla="*/ 2871601 w 4603109"/>
                <a:gd name="connsiteY389" fmla="*/ 0 h 924402"/>
                <a:gd name="connsiteX390" fmla="*/ 2882123 w 4603109"/>
                <a:gd name="connsiteY390" fmla="*/ 0 h 924402"/>
                <a:gd name="connsiteX391" fmla="*/ 2894046 w 4603109"/>
                <a:gd name="connsiteY391" fmla="*/ 0 h 924402"/>
                <a:gd name="connsiteX392" fmla="*/ 2903496 w 4603109"/>
                <a:gd name="connsiteY392" fmla="*/ 0 h 924402"/>
                <a:gd name="connsiteX393" fmla="*/ 2911211 w 4603109"/>
                <a:gd name="connsiteY393" fmla="*/ 0 h 924402"/>
                <a:gd name="connsiteX394" fmla="*/ 2914242 w 4603109"/>
                <a:gd name="connsiteY394" fmla="*/ 0 h 924402"/>
                <a:gd name="connsiteX395" fmla="*/ 2914461 w 4603109"/>
                <a:gd name="connsiteY395" fmla="*/ 0 h 924402"/>
                <a:gd name="connsiteX396" fmla="*/ 2924111 w 4603109"/>
                <a:gd name="connsiteY396" fmla="*/ 0 h 924402"/>
                <a:gd name="connsiteX397" fmla="*/ 2927136 w 4603109"/>
                <a:gd name="connsiteY397" fmla="*/ 0 h 924402"/>
                <a:gd name="connsiteX398" fmla="*/ 2933561 w 4603109"/>
                <a:gd name="connsiteY398" fmla="*/ 0 h 924402"/>
                <a:gd name="connsiteX399" fmla="*/ 2939580 w 4603109"/>
                <a:gd name="connsiteY399" fmla="*/ 0 h 924402"/>
                <a:gd name="connsiteX400" fmla="*/ 2941275 w 4603109"/>
                <a:gd name="connsiteY400" fmla="*/ 0 h 924402"/>
                <a:gd name="connsiteX401" fmla="*/ 2941543 w 4603109"/>
                <a:gd name="connsiteY401" fmla="*/ 0 h 924402"/>
                <a:gd name="connsiteX402" fmla="*/ 2945586 w 4603109"/>
                <a:gd name="connsiteY402" fmla="*/ 0 h 924402"/>
                <a:gd name="connsiteX403" fmla="*/ 2950032 w 4603109"/>
                <a:gd name="connsiteY403" fmla="*/ 0 h 924402"/>
                <a:gd name="connsiteX404" fmla="*/ 2955662 w 4603109"/>
                <a:gd name="connsiteY404" fmla="*/ 0 h 924402"/>
                <a:gd name="connsiteX405" fmla="*/ 2955709 w 4603109"/>
                <a:gd name="connsiteY405" fmla="*/ 0 h 924402"/>
                <a:gd name="connsiteX406" fmla="*/ 2957200 w 4603109"/>
                <a:gd name="connsiteY406" fmla="*/ 0 h 924402"/>
                <a:gd name="connsiteX407" fmla="*/ 2957747 w 4603109"/>
                <a:gd name="connsiteY407" fmla="*/ 0 h 924402"/>
                <a:gd name="connsiteX408" fmla="*/ 2968152 w 4603109"/>
                <a:gd name="connsiteY408" fmla="*/ 0 h 924402"/>
                <a:gd name="connsiteX409" fmla="*/ 2969644 w 4603109"/>
                <a:gd name="connsiteY409" fmla="*/ 0 h 924402"/>
                <a:gd name="connsiteX410" fmla="*/ 2972667 w 4603109"/>
                <a:gd name="connsiteY410" fmla="*/ 0 h 924402"/>
                <a:gd name="connsiteX411" fmla="*/ 2977114 w 4603109"/>
                <a:gd name="connsiteY411" fmla="*/ 0 h 924402"/>
                <a:gd name="connsiteX412" fmla="*/ 2984829 w 4603109"/>
                <a:gd name="connsiteY412" fmla="*/ 0 h 924402"/>
                <a:gd name="connsiteX413" fmla="*/ 2985727 w 4603109"/>
                <a:gd name="connsiteY413" fmla="*/ 0 h 924402"/>
                <a:gd name="connsiteX414" fmla="*/ 2999370 w 4603109"/>
                <a:gd name="connsiteY414" fmla="*/ 0 h 924402"/>
                <a:gd name="connsiteX415" fmla="*/ 3021815 w 4603109"/>
                <a:gd name="connsiteY415" fmla="*/ 0 h 924402"/>
                <a:gd name="connsiteX416" fmla="*/ 3031265 w 4603109"/>
                <a:gd name="connsiteY416" fmla="*/ 0 h 924402"/>
                <a:gd name="connsiteX417" fmla="*/ 3042230 w 4603109"/>
                <a:gd name="connsiteY417" fmla="*/ 0 h 924402"/>
                <a:gd name="connsiteX418" fmla="*/ 3044946 w 4603109"/>
                <a:gd name="connsiteY418" fmla="*/ 0 h 924402"/>
                <a:gd name="connsiteX419" fmla="*/ 3051880 w 4603109"/>
                <a:gd name="connsiteY419" fmla="*/ 0 h 924402"/>
                <a:gd name="connsiteX420" fmla="*/ 3061330 w 4603109"/>
                <a:gd name="connsiteY420" fmla="*/ 0 h 924402"/>
                <a:gd name="connsiteX421" fmla="*/ 3067349 w 4603109"/>
                <a:gd name="connsiteY421" fmla="*/ 0 h 924402"/>
                <a:gd name="connsiteX422" fmla="*/ 3069312 w 4603109"/>
                <a:gd name="connsiteY422" fmla="*/ 0 h 924402"/>
                <a:gd name="connsiteX423" fmla="*/ 3073355 w 4603109"/>
                <a:gd name="connsiteY423" fmla="*/ 0 h 924402"/>
                <a:gd name="connsiteX424" fmla="*/ 3073518 w 4603109"/>
                <a:gd name="connsiteY424" fmla="*/ 0 h 924402"/>
                <a:gd name="connsiteX425" fmla="*/ 3075011 w 4603109"/>
                <a:gd name="connsiteY425" fmla="*/ 0 h 924402"/>
                <a:gd name="connsiteX426" fmla="*/ 3077801 w 4603109"/>
                <a:gd name="connsiteY426" fmla="*/ 0 h 924402"/>
                <a:gd name="connsiteX427" fmla="*/ 3095921 w 4603109"/>
                <a:gd name="connsiteY427" fmla="*/ 0 h 924402"/>
                <a:gd name="connsiteX428" fmla="*/ 3097413 w 4603109"/>
                <a:gd name="connsiteY428" fmla="*/ 0 h 924402"/>
                <a:gd name="connsiteX429" fmla="*/ 3100436 w 4603109"/>
                <a:gd name="connsiteY429" fmla="*/ 0 h 924402"/>
                <a:gd name="connsiteX430" fmla="*/ 3103552 w 4603109"/>
                <a:gd name="connsiteY430" fmla="*/ 0 h 924402"/>
                <a:gd name="connsiteX431" fmla="*/ 3104883 w 4603109"/>
                <a:gd name="connsiteY431" fmla="*/ 0 h 924402"/>
                <a:gd name="connsiteX432" fmla="*/ 3120023 w 4603109"/>
                <a:gd name="connsiteY432" fmla="*/ 0 h 924402"/>
                <a:gd name="connsiteX433" fmla="*/ 3120445 w 4603109"/>
                <a:gd name="connsiteY433" fmla="*/ 0 h 924402"/>
                <a:gd name="connsiteX434" fmla="*/ 3149018 w 4603109"/>
                <a:gd name="connsiteY434" fmla="*/ 0 h 924402"/>
                <a:gd name="connsiteX435" fmla="*/ 3150088 w 4603109"/>
                <a:gd name="connsiteY435" fmla="*/ 0 h 924402"/>
                <a:gd name="connsiteX436" fmla="*/ 3150509 w 4603109"/>
                <a:gd name="connsiteY436" fmla="*/ 0 h 924402"/>
                <a:gd name="connsiteX437" fmla="*/ 3171054 w 4603109"/>
                <a:gd name="connsiteY437" fmla="*/ 0 h 924402"/>
                <a:gd name="connsiteX438" fmla="*/ 3172715 w 4603109"/>
                <a:gd name="connsiteY438" fmla="*/ 0 h 924402"/>
                <a:gd name="connsiteX439" fmla="*/ 3199627 w 4603109"/>
                <a:gd name="connsiteY439" fmla="*/ 0 h 924402"/>
                <a:gd name="connsiteX440" fmla="*/ 3201119 w 4603109"/>
                <a:gd name="connsiteY440" fmla="*/ 0 h 924402"/>
                <a:gd name="connsiteX441" fmla="*/ 3201287 w 4603109"/>
                <a:gd name="connsiteY441" fmla="*/ 0 h 924402"/>
                <a:gd name="connsiteX442" fmla="*/ 3201751 w 4603109"/>
                <a:gd name="connsiteY442" fmla="*/ 0 h 924402"/>
                <a:gd name="connsiteX443" fmla="*/ 3202780 w 4603109"/>
                <a:gd name="connsiteY443" fmla="*/ 0 h 924402"/>
                <a:gd name="connsiteX444" fmla="*/ 3217515 w 4603109"/>
                <a:gd name="connsiteY444" fmla="*/ 0 h 924402"/>
                <a:gd name="connsiteX445" fmla="*/ 3224152 w 4603109"/>
                <a:gd name="connsiteY445" fmla="*/ 0 h 924402"/>
                <a:gd name="connsiteX446" fmla="*/ 3230324 w 4603109"/>
                <a:gd name="connsiteY446" fmla="*/ 0 h 924402"/>
                <a:gd name="connsiteX447" fmla="*/ 3231321 w 4603109"/>
                <a:gd name="connsiteY447" fmla="*/ 0 h 924402"/>
                <a:gd name="connsiteX448" fmla="*/ 3231816 w 4603109"/>
                <a:gd name="connsiteY448" fmla="*/ 0 h 924402"/>
                <a:gd name="connsiteX449" fmla="*/ 3243763 w 4603109"/>
                <a:gd name="connsiteY449" fmla="*/ 0 h 924402"/>
                <a:gd name="connsiteX450" fmla="*/ 3246088 w 4603109"/>
                <a:gd name="connsiteY450" fmla="*/ 0 h 924402"/>
                <a:gd name="connsiteX451" fmla="*/ 3247580 w 4603109"/>
                <a:gd name="connsiteY451" fmla="*/ 0 h 924402"/>
                <a:gd name="connsiteX452" fmla="*/ 3247792 w 4603109"/>
                <a:gd name="connsiteY452" fmla="*/ 0 h 924402"/>
                <a:gd name="connsiteX453" fmla="*/ 3248214 w 4603109"/>
                <a:gd name="connsiteY453" fmla="*/ 0 h 924402"/>
                <a:gd name="connsiteX454" fmla="*/ 3252725 w 4603109"/>
                <a:gd name="connsiteY454" fmla="*/ 0 h 924402"/>
                <a:gd name="connsiteX455" fmla="*/ 3254217 w 4603109"/>
                <a:gd name="connsiteY455" fmla="*/ 0 h 924402"/>
                <a:gd name="connsiteX456" fmla="*/ 3260235 w 4603109"/>
                <a:gd name="connsiteY456" fmla="*/ 0 h 924402"/>
                <a:gd name="connsiteX457" fmla="*/ 3276787 w 4603109"/>
                <a:gd name="connsiteY457" fmla="*/ 0 h 924402"/>
                <a:gd name="connsiteX458" fmla="*/ 3277857 w 4603109"/>
                <a:gd name="connsiteY458" fmla="*/ 0 h 924402"/>
                <a:gd name="connsiteX459" fmla="*/ 3278278 w 4603109"/>
                <a:gd name="connsiteY459" fmla="*/ 0 h 924402"/>
                <a:gd name="connsiteX460" fmla="*/ 3290300 w 4603109"/>
                <a:gd name="connsiteY460" fmla="*/ 0 h 924402"/>
                <a:gd name="connsiteX461" fmla="*/ 3298823 w 4603109"/>
                <a:gd name="connsiteY461" fmla="*/ 0 h 924402"/>
                <a:gd name="connsiteX462" fmla="*/ 3327396 w 4603109"/>
                <a:gd name="connsiteY462" fmla="*/ 0 h 924402"/>
                <a:gd name="connsiteX463" fmla="*/ 3328888 w 4603109"/>
                <a:gd name="connsiteY463" fmla="*/ 0 h 924402"/>
                <a:gd name="connsiteX464" fmla="*/ 3329520 w 4603109"/>
                <a:gd name="connsiteY464" fmla="*/ 0 h 924402"/>
                <a:gd name="connsiteX465" fmla="*/ 3345284 w 4603109"/>
                <a:gd name="connsiteY465" fmla="*/ 0 h 924402"/>
                <a:gd name="connsiteX466" fmla="*/ 3349129 w 4603109"/>
                <a:gd name="connsiteY466" fmla="*/ 0 h 924402"/>
                <a:gd name="connsiteX467" fmla="*/ 3351921 w 4603109"/>
                <a:gd name="connsiteY467" fmla="*/ 0 h 924402"/>
                <a:gd name="connsiteX468" fmla="*/ 3358093 w 4603109"/>
                <a:gd name="connsiteY468" fmla="*/ 0 h 924402"/>
                <a:gd name="connsiteX469" fmla="*/ 3359585 w 4603109"/>
                <a:gd name="connsiteY469" fmla="*/ 0 h 924402"/>
                <a:gd name="connsiteX470" fmla="*/ 3371532 w 4603109"/>
                <a:gd name="connsiteY470" fmla="*/ 0 h 924402"/>
                <a:gd name="connsiteX471" fmla="*/ 3373857 w 4603109"/>
                <a:gd name="connsiteY471" fmla="*/ 0 h 924402"/>
                <a:gd name="connsiteX472" fmla="*/ 3375349 w 4603109"/>
                <a:gd name="connsiteY472" fmla="*/ 0 h 924402"/>
                <a:gd name="connsiteX473" fmla="*/ 3380494 w 4603109"/>
                <a:gd name="connsiteY473" fmla="*/ 0 h 924402"/>
                <a:gd name="connsiteX474" fmla="*/ 3381986 w 4603109"/>
                <a:gd name="connsiteY474" fmla="*/ 0 h 924402"/>
                <a:gd name="connsiteX475" fmla="*/ 3388004 w 4603109"/>
                <a:gd name="connsiteY475" fmla="*/ 0 h 924402"/>
                <a:gd name="connsiteX476" fmla="*/ 3408282 w 4603109"/>
                <a:gd name="connsiteY476" fmla="*/ 0 h 924402"/>
                <a:gd name="connsiteX477" fmla="*/ 3418069 w 4603109"/>
                <a:gd name="connsiteY477" fmla="*/ 0 h 924402"/>
                <a:gd name="connsiteX478" fmla="*/ 3424207 w 4603109"/>
                <a:gd name="connsiteY478" fmla="*/ 0 h 924402"/>
                <a:gd name="connsiteX479" fmla="*/ 3424753 w 4603109"/>
                <a:gd name="connsiteY479" fmla="*/ 0 h 924402"/>
                <a:gd name="connsiteX480" fmla="*/ 3452733 w 4603109"/>
                <a:gd name="connsiteY480" fmla="*/ 0 h 924402"/>
                <a:gd name="connsiteX481" fmla="*/ 3454818 w 4603109"/>
                <a:gd name="connsiteY481" fmla="*/ 0 h 924402"/>
                <a:gd name="connsiteX482" fmla="*/ 3476898 w 4603109"/>
                <a:gd name="connsiteY482" fmla="*/ 0 h 924402"/>
                <a:gd name="connsiteX483" fmla="*/ 3496441 w 4603109"/>
                <a:gd name="connsiteY483" fmla="*/ 0 h 924402"/>
                <a:gd name="connsiteX484" fmla="*/ 3509236 w 4603109"/>
                <a:gd name="connsiteY484" fmla="*/ 0 h 924402"/>
                <a:gd name="connsiteX485" fmla="*/ 3518886 w 4603109"/>
                <a:gd name="connsiteY485" fmla="*/ 0 h 924402"/>
                <a:gd name="connsiteX486" fmla="*/ 3528336 w 4603109"/>
                <a:gd name="connsiteY486" fmla="*/ 0 h 924402"/>
                <a:gd name="connsiteX487" fmla="*/ 3536051 w 4603109"/>
                <a:gd name="connsiteY487" fmla="*/ 0 h 924402"/>
                <a:gd name="connsiteX488" fmla="*/ 3539301 w 4603109"/>
                <a:gd name="connsiteY488" fmla="*/ 0 h 924402"/>
                <a:gd name="connsiteX489" fmla="*/ 3540361 w 4603109"/>
                <a:gd name="connsiteY489" fmla="*/ 0 h 924402"/>
                <a:gd name="connsiteX490" fmla="*/ 3544807 w 4603109"/>
                <a:gd name="connsiteY490" fmla="*/ 0 h 924402"/>
                <a:gd name="connsiteX491" fmla="*/ 3551976 w 4603109"/>
                <a:gd name="connsiteY491" fmla="*/ 0 h 924402"/>
                <a:gd name="connsiteX492" fmla="*/ 3552522 w 4603109"/>
                <a:gd name="connsiteY492" fmla="*/ 0 h 924402"/>
                <a:gd name="connsiteX493" fmla="*/ 3564420 w 4603109"/>
                <a:gd name="connsiteY493" fmla="*/ 0 h 924402"/>
                <a:gd name="connsiteX494" fmla="*/ 3570426 w 4603109"/>
                <a:gd name="connsiteY494" fmla="*/ 0 h 924402"/>
                <a:gd name="connsiteX495" fmla="*/ 3574872 w 4603109"/>
                <a:gd name="connsiteY495" fmla="*/ 0 h 924402"/>
                <a:gd name="connsiteX496" fmla="*/ 3580502 w 4603109"/>
                <a:gd name="connsiteY496" fmla="*/ 0 h 924402"/>
                <a:gd name="connsiteX497" fmla="*/ 3582587 w 4603109"/>
                <a:gd name="connsiteY497" fmla="*/ 0 h 924402"/>
                <a:gd name="connsiteX498" fmla="*/ 3624210 w 4603109"/>
                <a:gd name="connsiteY498" fmla="*/ 0 h 924402"/>
                <a:gd name="connsiteX499" fmla="*/ 3637005 w 4603109"/>
                <a:gd name="connsiteY499" fmla="*/ 0 h 924402"/>
                <a:gd name="connsiteX500" fmla="*/ 3646655 w 4603109"/>
                <a:gd name="connsiteY500" fmla="*/ 0 h 924402"/>
                <a:gd name="connsiteX501" fmla="*/ 3656105 w 4603109"/>
                <a:gd name="connsiteY501" fmla="*/ 0 h 924402"/>
                <a:gd name="connsiteX502" fmla="*/ 3667070 w 4603109"/>
                <a:gd name="connsiteY502" fmla="*/ 0 h 924402"/>
                <a:gd name="connsiteX503" fmla="*/ 3668130 w 4603109"/>
                <a:gd name="connsiteY503" fmla="*/ 0 h 924402"/>
                <a:gd name="connsiteX504" fmla="*/ 3669786 w 4603109"/>
                <a:gd name="connsiteY504" fmla="*/ 0 h 924402"/>
                <a:gd name="connsiteX505" fmla="*/ 3672576 w 4603109"/>
                <a:gd name="connsiteY505" fmla="*/ 0 h 924402"/>
                <a:gd name="connsiteX506" fmla="*/ 3692189 w 4603109"/>
                <a:gd name="connsiteY506" fmla="*/ 0 h 924402"/>
                <a:gd name="connsiteX507" fmla="*/ 3698195 w 4603109"/>
                <a:gd name="connsiteY507" fmla="*/ 0 h 924402"/>
                <a:gd name="connsiteX508" fmla="*/ 3702641 w 4603109"/>
                <a:gd name="connsiteY508" fmla="*/ 0 h 924402"/>
                <a:gd name="connsiteX509" fmla="*/ 3744863 w 4603109"/>
                <a:gd name="connsiteY509" fmla="*/ 0 h 924402"/>
                <a:gd name="connsiteX510" fmla="*/ 3745285 w 4603109"/>
                <a:gd name="connsiteY510" fmla="*/ 0 h 924402"/>
                <a:gd name="connsiteX511" fmla="*/ 3795894 w 4603109"/>
                <a:gd name="connsiteY511" fmla="*/ 0 h 924402"/>
                <a:gd name="connsiteX512" fmla="*/ 3797555 w 4603109"/>
                <a:gd name="connsiteY512" fmla="*/ 0 h 924402"/>
                <a:gd name="connsiteX513" fmla="*/ 3826591 w 4603109"/>
                <a:gd name="connsiteY513" fmla="*/ 0 h 924402"/>
                <a:gd name="connsiteX514" fmla="*/ 3842355 w 4603109"/>
                <a:gd name="connsiteY514" fmla="*/ 0 h 924402"/>
                <a:gd name="connsiteX515" fmla="*/ 3848992 w 4603109"/>
                <a:gd name="connsiteY515" fmla="*/ 0 h 924402"/>
                <a:gd name="connsiteX516" fmla="*/ 3872632 w 4603109"/>
                <a:gd name="connsiteY516" fmla="*/ 0 h 924402"/>
                <a:gd name="connsiteX517" fmla="*/ 3873054 w 4603109"/>
                <a:gd name="connsiteY517" fmla="*/ 0 h 924402"/>
                <a:gd name="connsiteX518" fmla="*/ 3885075 w 4603109"/>
                <a:gd name="connsiteY518" fmla="*/ 0 h 924402"/>
                <a:gd name="connsiteX519" fmla="*/ 3923663 w 4603109"/>
                <a:gd name="connsiteY519" fmla="*/ 0 h 924402"/>
                <a:gd name="connsiteX520" fmla="*/ 3954360 w 4603109"/>
                <a:gd name="connsiteY520" fmla="*/ 0 h 924402"/>
                <a:gd name="connsiteX521" fmla="*/ 3970124 w 4603109"/>
                <a:gd name="connsiteY521" fmla="*/ 0 h 924402"/>
                <a:gd name="connsiteX522" fmla="*/ 3976761 w 4603109"/>
                <a:gd name="connsiteY522" fmla="*/ 0 h 924402"/>
                <a:gd name="connsiteX523" fmla="*/ 4012844 w 4603109"/>
                <a:gd name="connsiteY523" fmla="*/ 0 h 924402"/>
                <a:gd name="connsiteX524" fmla="*/ 4049593 w 4603109"/>
                <a:gd name="connsiteY524" fmla="*/ 0 h 924402"/>
                <a:gd name="connsiteX525" fmla="*/ 4169647 w 4603109"/>
                <a:gd name="connsiteY525" fmla="*/ 0 h 924402"/>
                <a:gd name="connsiteX526" fmla="*/ 4177362 w 4603109"/>
                <a:gd name="connsiteY526" fmla="*/ 0 h 924402"/>
                <a:gd name="connsiteX527" fmla="*/ 4297416 w 4603109"/>
                <a:gd name="connsiteY527" fmla="*/ 0 h 924402"/>
                <a:gd name="connsiteX528" fmla="*/ 4379339 w 4603109"/>
                <a:gd name="connsiteY528" fmla="*/ 47054 h 924402"/>
                <a:gd name="connsiteX529" fmla="*/ 4591731 w 4603109"/>
                <a:gd name="connsiteY529" fmla="*/ 415146 h 924402"/>
                <a:gd name="connsiteX530" fmla="*/ 4591731 w 4603109"/>
                <a:gd name="connsiteY530" fmla="*/ 509257 h 924402"/>
                <a:gd name="connsiteX531" fmla="*/ 4379339 w 4603109"/>
                <a:gd name="connsiteY531" fmla="*/ 877348 h 924402"/>
                <a:gd name="connsiteX532" fmla="*/ 4297416 w 4603109"/>
                <a:gd name="connsiteY532" fmla="*/ 924402 h 924402"/>
                <a:gd name="connsiteX533" fmla="*/ 4169647 w 4603109"/>
                <a:gd name="connsiteY533" fmla="*/ 924402 h 924402"/>
                <a:gd name="connsiteX534" fmla="*/ 3976761 w 4603109"/>
                <a:gd name="connsiteY534" fmla="*/ 924402 h 924402"/>
                <a:gd name="connsiteX535" fmla="*/ 3872632 w 4603109"/>
                <a:gd name="connsiteY535" fmla="*/ 924402 h 924402"/>
                <a:gd name="connsiteX536" fmla="*/ 3848992 w 4603109"/>
                <a:gd name="connsiteY536" fmla="*/ 924402 h 924402"/>
                <a:gd name="connsiteX537" fmla="*/ 3744863 w 4603109"/>
                <a:gd name="connsiteY537" fmla="*/ 924402 h 924402"/>
                <a:gd name="connsiteX538" fmla="*/ 3702641 w 4603109"/>
                <a:gd name="connsiteY538" fmla="*/ 924402 h 924402"/>
                <a:gd name="connsiteX539" fmla="*/ 3672576 w 4603109"/>
                <a:gd name="connsiteY539" fmla="*/ 924402 h 924402"/>
                <a:gd name="connsiteX540" fmla="*/ 3656105 w 4603109"/>
                <a:gd name="connsiteY540" fmla="*/ 924402 h 924402"/>
                <a:gd name="connsiteX541" fmla="*/ 3574872 w 4603109"/>
                <a:gd name="connsiteY541" fmla="*/ 924402 h 924402"/>
                <a:gd name="connsiteX542" fmla="*/ 3551976 w 4603109"/>
                <a:gd name="connsiteY542" fmla="*/ 924402 h 924402"/>
                <a:gd name="connsiteX543" fmla="*/ 3544807 w 4603109"/>
                <a:gd name="connsiteY543" fmla="*/ 924402 h 924402"/>
                <a:gd name="connsiteX544" fmla="*/ 3528336 w 4603109"/>
                <a:gd name="connsiteY544" fmla="*/ 924402 h 924402"/>
                <a:gd name="connsiteX545" fmla="*/ 3424207 w 4603109"/>
                <a:gd name="connsiteY545" fmla="*/ 924402 h 924402"/>
                <a:gd name="connsiteX546" fmla="*/ 3381986 w 4603109"/>
                <a:gd name="connsiteY546" fmla="*/ 924402 h 924402"/>
                <a:gd name="connsiteX547" fmla="*/ 3380494 w 4603109"/>
                <a:gd name="connsiteY547" fmla="*/ 924402 h 924402"/>
                <a:gd name="connsiteX548" fmla="*/ 3351921 w 4603109"/>
                <a:gd name="connsiteY548" fmla="*/ 924402 h 924402"/>
                <a:gd name="connsiteX549" fmla="*/ 3277857 w 4603109"/>
                <a:gd name="connsiteY549" fmla="*/ 924402 h 924402"/>
                <a:gd name="connsiteX550" fmla="*/ 3254217 w 4603109"/>
                <a:gd name="connsiteY550" fmla="*/ 924402 h 924402"/>
                <a:gd name="connsiteX551" fmla="*/ 3252725 w 4603109"/>
                <a:gd name="connsiteY551" fmla="*/ 924402 h 924402"/>
                <a:gd name="connsiteX552" fmla="*/ 3247792 w 4603109"/>
                <a:gd name="connsiteY552" fmla="*/ 924402 h 924402"/>
                <a:gd name="connsiteX553" fmla="*/ 3231321 w 4603109"/>
                <a:gd name="connsiteY553" fmla="*/ 924402 h 924402"/>
                <a:gd name="connsiteX554" fmla="*/ 3224152 w 4603109"/>
                <a:gd name="connsiteY554" fmla="*/ 924402 h 924402"/>
                <a:gd name="connsiteX555" fmla="*/ 3150088 w 4603109"/>
                <a:gd name="connsiteY555" fmla="*/ 924402 h 924402"/>
                <a:gd name="connsiteX556" fmla="*/ 3120023 w 4603109"/>
                <a:gd name="connsiteY556" fmla="*/ 924402 h 924402"/>
                <a:gd name="connsiteX557" fmla="*/ 3104883 w 4603109"/>
                <a:gd name="connsiteY557" fmla="*/ 924402 h 924402"/>
                <a:gd name="connsiteX558" fmla="*/ 3103552 w 4603109"/>
                <a:gd name="connsiteY558" fmla="*/ 924402 h 924402"/>
                <a:gd name="connsiteX559" fmla="*/ 3077801 w 4603109"/>
                <a:gd name="connsiteY559" fmla="*/ 924402 h 924402"/>
                <a:gd name="connsiteX560" fmla="*/ 3061330 w 4603109"/>
                <a:gd name="connsiteY560" fmla="*/ 924402 h 924402"/>
                <a:gd name="connsiteX561" fmla="*/ 3031265 w 4603109"/>
                <a:gd name="connsiteY561" fmla="*/ 924402 h 924402"/>
                <a:gd name="connsiteX562" fmla="*/ 2977114 w 4603109"/>
                <a:gd name="connsiteY562" fmla="*/ 924402 h 924402"/>
                <a:gd name="connsiteX563" fmla="*/ 2957200 w 4603109"/>
                <a:gd name="connsiteY563" fmla="*/ 924402 h 924402"/>
                <a:gd name="connsiteX564" fmla="*/ 2955709 w 4603109"/>
                <a:gd name="connsiteY564" fmla="*/ 924402 h 924402"/>
                <a:gd name="connsiteX565" fmla="*/ 2950032 w 4603109"/>
                <a:gd name="connsiteY565" fmla="*/ 924402 h 924402"/>
                <a:gd name="connsiteX566" fmla="*/ 2933561 w 4603109"/>
                <a:gd name="connsiteY566" fmla="*/ 924402 h 924402"/>
                <a:gd name="connsiteX567" fmla="*/ 2927136 w 4603109"/>
                <a:gd name="connsiteY567" fmla="*/ 924402 h 924402"/>
                <a:gd name="connsiteX568" fmla="*/ 2903496 w 4603109"/>
                <a:gd name="connsiteY568" fmla="*/ 924402 h 924402"/>
                <a:gd name="connsiteX569" fmla="*/ 2829431 w 4603109"/>
                <a:gd name="connsiteY569" fmla="*/ 924402 h 924402"/>
                <a:gd name="connsiteX570" fmla="*/ 2827940 w 4603109"/>
                <a:gd name="connsiteY570" fmla="*/ 924402 h 924402"/>
                <a:gd name="connsiteX571" fmla="*/ 2799367 w 4603109"/>
                <a:gd name="connsiteY571" fmla="*/ 924402 h 924402"/>
                <a:gd name="connsiteX572" fmla="*/ 2785719 w 4603109"/>
                <a:gd name="connsiteY572" fmla="*/ 924402 h 924402"/>
                <a:gd name="connsiteX573" fmla="*/ 2784228 w 4603109"/>
                <a:gd name="connsiteY573" fmla="*/ 924402 h 924402"/>
                <a:gd name="connsiteX574" fmla="*/ 2757146 w 4603109"/>
                <a:gd name="connsiteY574" fmla="*/ 924402 h 924402"/>
                <a:gd name="connsiteX575" fmla="*/ 2755654 w 4603109"/>
                <a:gd name="connsiteY575" fmla="*/ 924402 h 924402"/>
                <a:gd name="connsiteX576" fmla="*/ 2680098 w 4603109"/>
                <a:gd name="connsiteY576" fmla="*/ 924402 h 924402"/>
                <a:gd name="connsiteX577" fmla="*/ 2657950 w 4603109"/>
                <a:gd name="connsiteY577" fmla="*/ 924402 h 924402"/>
                <a:gd name="connsiteX578" fmla="*/ 2656459 w 4603109"/>
                <a:gd name="connsiteY578" fmla="*/ 924402 h 924402"/>
                <a:gd name="connsiteX579" fmla="*/ 2653017 w 4603109"/>
                <a:gd name="connsiteY579" fmla="*/ 924402 h 924402"/>
                <a:gd name="connsiteX580" fmla="*/ 2636545 w 4603109"/>
                <a:gd name="connsiteY580" fmla="*/ 924402 h 924402"/>
                <a:gd name="connsiteX581" fmla="*/ 2629377 w 4603109"/>
                <a:gd name="connsiteY581" fmla="*/ 924402 h 924402"/>
                <a:gd name="connsiteX582" fmla="*/ 2627885 w 4603109"/>
                <a:gd name="connsiteY582" fmla="*/ 924402 h 924402"/>
                <a:gd name="connsiteX583" fmla="*/ 2606481 w 4603109"/>
                <a:gd name="connsiteY583" fmla="*/ 924402 h 924402"/>
                <a:gd name="connsiteX584" fmla="*/ 2552329 w 4603109"/>
                <a:gd name="connsiteY584" fmla="*/ 924402 h 924402"/>
                <a:gd name="connsiteX585" fmla="*/ 2525248 w 4603109"/>
                <a:gd name="connsiteY585" fmla="*/ 924402 h 924402"/>
                <a:gd name="connsiteX586" fmla="*/ 2510108 w 4603109"/>
                <a:gd name="connsiteY586" fmla="*/ 924402 h 924402"/>
                <a:gd name="connsiteX587" fmla="*/ 2508776 w 4603109"/>
                <a:gd name="connsiteY587" fmla="*/ 924402 h 924402"/>
                <a:gd name="connsiteX588" fmla="*/ 2480043 w 4603109"/>
                <a:gd name="connsiteY588" fmla="*/ 924402 h 924402"/>
                <a:gd name="connsiteX589" fmla="*/ 2478712 w 4603109"/>
                <a:gd name="connsiteY589" fmla="*/ 924402 h 924402"/>
                <a:gd name="connsiteX590" fmla="*/ 2463572 w 4603109"/>
                <a:gd name="connsiteY590" fmla="*/ 924402 h 924402"/>
                <a:gd name="connsiteX591" fmla="*/ 2436490 w 4603109"/>
                <a:gd name="connsiteY591" fmla="*/ 924402 h 924402"/>
                <a:gd name="connsiteX592" fmla="*/ 2382339 w 4603109"/>
                <a:gd name="connsiteY592" fmla="*/ 924402 h 924402"/>
                <a:gd name="connsiteX593" fmla="*/ 2360934 w 4603109"/>
                <a:gd name="connsiteY593" fmla="*/ 924402 h 924402"/>
                <a:gd name="connsiteX594" fmla="*/ 2359443 w 4603109"/>
                <a:gd name="connsiteY594" fmla="*/ 924402 h 924402"/>
                <a:gd name="connsiteX595" fmla="*/ 2352274 w 4603109"/>
                <a:gd name="connsiteY595" fmla="*/ 924402 h 924402"/>
                <a:gd name="connsiteX596" fmla="*/ 2335803 w 4603109"/>
                <a:gd name="connsiteY596" fmla="*/ 924402 h 924402"/>
                <a:gd name="connsiteX597" fmla="*/ 2332360 w 4603109"/>
                <a:gd name="connsiteY597" fmla="*/ 924402 h 924402"/>
                <a:gd name="connsiteX598" fmla="*/ 2332328 w 4603109"/>
                <a:gd name="connsiteY598" fmla="*/ 924402 h 924402"/>
                <a:gd name="connsiteX599" fmla="*/ 2330869 w 4603109"/>
                <a:gd name="connsiteY599" fmla="*/ 924402 h 924402"/>
                <a:gd name="connsiteX600" fmla="*/ 2308721 w 4603109"/>
                <a:gd name="connsiteY600" fmla="*/ 924402 h 924402"/>
                <a:gd name="connsiteX601" fmla="*/ 2233165 w 4603109"/>
                <a:gd name="connsiteY601" fmla="*/ 924402 h 924402"/>
                <a:gd name="connsiteX602" fmla="*/ 2231674 w 4603109"/>
                <a:gd name="connsiteY602" fmla="*/ 924402 h 924402"/>
                <a:gd name="connsiteX603" fmla="*/ 2204591 w 4603109"/>
                <a:gd name="connsiteY603" fmla="*/ 924402 h 924402"/>
                <a:gd name="connsiteX604" fmla="*/ 2204559 w 4603109"/>
                <a:gd name="connsiteY604" fmla="*/ 924402 h 924402"/>
                <a:gd name="connsiteX605" fmla="*/ 2203100 w 4603109"/>
                <a:gd name="connsiteY605" fmla="*/ 924402 h 924402"/>
                <a:gd name="connsiteX606" fmla="*/ 2189452 w 4603109"/>
                <a:gd name="connsiteY606" fmla="*/ 924402 h 924402"/>
                <a:gd name="connsiteX607" fmla="*/ 2160879 w 4603109"/>
                <a:gd name="connsiteY607" fmla="*/ 924402 h 924402"/>
                <a:gd name="connsiteX608" fmla="*/ 2159388 w 4603109"/>
                <a:gd name="connsiteY608" fmla="*/ 924402 h 924402"/>
                <a:gd name="connsiteX609" fmla="*/ 2085323 w 4603109"/>
                <a:gd name="connsiteY609" fmla="*/ 924402 h 924402"/>
                <a:gd name="connsiteX610" fmla="*/ 2077294 w 4603109"/>
                <a:gd name="connsiteY610" fmla="*/ 924402 h 924402"/>
                <a:gd name="connsiteX611" fmla="*/ 2061683 w 4603109"/>
                <a:gd name="connsiteY611" fmla="*/ 924402 h 924402"/>
                <a:gd name="connsiteX612" fmla="*/ 2055258 w 4603109"/>
                <a:gd name="connsiteY612" fmla="*/ 924402 h 924402"/>
                <a:gd name="connsiteX613" fmla="*/ 2038787 w 4603109"/>
                <a:gd name="connsiteY613" fmla="*/ 924402 h 924402"/>
                <a:gd name="connsiteX614" fmla="*/ 2033110 w 4603109"/>
                <a:gd name="connsiteY614" fmla="*/ 924402 h 924402"/>
                <a:gd name="connsiteX615" fmla="*/ 2031619 w 4603109"/>
                <a:gd name="connsiteY615" fmla="*/ 924402 h 924402"/>
                <a:gd name="connsiteX616" fmla="*/ 2011705 w 4603109"/>
                <a:gd name="connsiteY616" fmla="*/ 924402 h 924402"/>
                <a:gd name="connsiteX617" fmla="*/ 1957554 w 4603109"/>
                <a:gd name="connsiteY617" fmla="*/ 924402 h 924402"/>
                <a:gd name="connsiteX618" fmla="*/ 1949525 w 4603109"/>
                <a:gd name="connsiteY618" fmla="*/ 924402 h 924402"/>
                <a:gd name="connsiteX619" fmla="*/ 1927489 w 4603109"/>
                <a:gd name="connsiteY619" fmla="*/ 924402 h 924402"/>
                <a:gd name="connsiteX620" fmla="*/ 1911018 w 4603109"/>
                <a:gd name="connsiteY620" fmla="*/ 924402 h 924402"/>
                <a:gd name="connsiteX621" fmla="*/ 1907543 w 4603109"/>
                <a:gd name="connsiteY621" fmla="*/ 924402 h 924402"/>
                <a:gd name="connsiteX622" fmla="*/ 1885268 w 4603109"/>
                <a:gd name="connsiteY622" fmla="*/ 924402 h 924402"/>
                <a:gd name="connsiteX623" fmla="*/ 1883936 w 4603109"/>
                <a:gd name="connsiteY623" fmla="*/ 924402 h 924402"/>
                <a:gd name="connsiteX624" fmla="*/ 1868796 w 4603109"/>
                <a:gd name="connsiteY624" fmla="*/ 924402 h 924402"/>
                <a:gd name="connsiteX625" fmla="*/ 1838732 w 4603109"/>
                <a:gd name="connsiteY625" fmla="*/ 924402 h 924402"/>
                <a:gd name="connsiteX626" fmla="*/ 1779774 w 4603109"/>
                <a:gd name="connsiteY626" fmla="*/ 924402 h 924402"/>
                <a:gd name="connsiteX627" fmla="*/ 1764668 w 4603109"/>
                <a:gd name="connsiteY627" fmla="*/ 924402 h 924402"/>
                <a:gd name="connsiteX628" fmla="*/ 1757499 w 4603109"/>
                <a:gd name="connsiteY628" fmla="*/ 924402 h 924402"/>
                <a:gd name="connsiteX629" fmla="*/ 1741027 w 4603109"/>
                <a:gd name="connsiteY629" fmla="*/ 924402 h 924402"/>
                <a:gd name="connsiteX630" fmla="*/ 1737552 w 4603109"/>
                <a:gd name="connsiteY630" fmla="*/ 924402 h 924402"/>
                <a:gd name="connsiteX631" fmla="*/ 1736094 w 4603109"/>
                <a:gd name="connsiteY631" fmla="*/ 924402 h 924402"/>
                <a:gd name="connsiteX632" fmla="*/ 1734603 w 4603109"/>
                <a:gd name="connsiteY632" fmla="*/ 924402 h 924402"/>
                <a:gd name="connsiteX633" fmla="*/ 1710963 w 4603109"/>
                <a:gd name="connsiteY633" fmla="*/ 924402 h 924402"/>
                <a:gd name="connsiteX634" fmla="*/ 1707488 w 4603109"/>
                <a:gd name="connsiteY634" fmla="*/ 924402 h 924402"/>
                <a:gd name="connsiteX635" fmla="*/ 1652509 w 4603109"/>
                <a:gd name="connsiteY635" fmla="*/ 924402 h 924402"/>
                <a:gd name="connsiteX636" fmla="*/ 1636899 w 4603109"/>
                <a:gd name="connsiteY636" fmla="*/ 924402 h 924402"/>
                <a:gd name="connsiteX637" fmla="*/ 1609783 w 4603109"/>
                <a:gd name="connsiteY637" fmla="*/ 924402 h 924402"/>
                <a:gd name="connsiteX638" fmla="*/ 1608325 w 4603109"/>
                <a:gd name="connsiteY638" fmla="*/ 924402 h 924402"/>
                <a:gd name="connsiteX639" fmla="*/ 1606834 w 4603109"/>
                <a:gd name="connsiteY639" fmla="*/ 924402 h 924402"/>
                <a:gd name="connsiteX640" fmla="*/ 1579719 w 4603109"/>
                <a:gd name="connsiteY640" fmla="*/ 924402 h 924402"/>
                <a:gd name="connsiteX641" fmla="*/ 1564612 w 4603109"/>
                <a:gd name="connsiteY641" fmla="*/ 924402 h 924402"/>
                <a:gd name="connsiteX642" fmla="*/ 1524740 w 4603109"/>
                <a:gd name="connsiteY642" fmla="*/ 924402 h 924402"/>
                <a:gd name="connsiteX643" fmla="*/ 1482518 w 4603109"/>
                <a:gd name="connsiteY643" fmla="*/ 924402 h 924402"/>
                <a:gd name="connsiteX644" fmla="*/ 1460483 w 4603109"/>
                <a:gd name="connsiteY644" fmla="*/ 924402 h 924402"/>
                <a:gd name="connsiteX645" fmla="*/ 1452454 w 4603109"/>
                <a:gd name="connsiteY645" fmla="*/ 924402 h 924402"/>
                <a:gd name="connsiteX646" fmla="*/ 1444011 w 4603109"/>
                <a:gd name="connsiteY646" fmla="*/ 924402 h 924402"/>
                <a:gd name="connsiteX647" fmla="*/ 1436843 w 4603109"/>
                <a:gd name="connsiteY647" fmla="*/ 924402 h 924402"/>
                <a:gd name="connsiteX648" fmla="*/ 1413947 w 4603109"/>
                <a:gd name="connsiteY648" fmla="*/ 924402 h 924402"/>
                <a:gd name="connsiteX649" fmla="*/ 1354749 w 4603109"/>
                <a:gd name="connsiteY649" fmla="*/ 924402 h 924402"/>
                <a:gd name="connsiteX650" fmla="*/ 1332714 w 4603109"/>
                <a:gd name="connsiteY650" fmla="*/ 924402 h 924402"/>
                <a:gd name="connsiteX651" fmla="*/ 1324685 w 4603109"/>
                <a:gd name="connsiteY651" fmla="*/ 924402 h 924402"/>
                <a:gd name="connsiteX652" fmla="*/ 1316242 w 4603109"/>
                <a:gd name="connsiteY652" fmla="*/ 924402 h 924402"/>
                <a:gd name="connsiteX653" fmla="*/ 1312767 w 4603109"/>
                <a:gd name="connsiteY653" fmla="*/ 924402 h 924402"/>
                <a:gd name="connsiteX654" fmla="*/ 1286178 w 4603109"/>
                <a:gd name="connsiteY654" fmla="*/ 924402 h 924402"/>
                <a:gd name="connsiteX655" fmla="*/ 1282703 w 4603109"/>
                <a:gd name="connsiteY655" fmla="*/ 924402 h 924402"/>
                <a:gd name="connsiteX656" fmla="*/ 1243956 w 4603109"/>
                <a:gd name="connsiteY656" fmla="*/ 924402 h 924402"/>
                <a:gd name="connsiteX657" fmla="*/ 1184998 w 4603109"/>
                <a:gd name="connsiteY657" fmla="*/ 924402 h 924402"/>
                <a:gd name="connsiteX658" fmla="*/ 1154934 w 4603109"/>
                <a:gd name="connsiteY658" fmla="*/ 924402 h 924402"/>
                <a:gd name="connsiteX659" fmla="*/ 1139828 w 4603109"/>
                <a:gd name="connsiteY659" fmla="*/ 924402 h 924402"/>
                <a:gd name="connsiteX660" fmla="*/ 1116187 w 4603109"/>
                <a:gd name="connsiteY660" fmla="*/ 924402 h 924402"/>
                <a:gd name="connsiteX661" fmla="*/ 1112712 w 4603109"/>
                <a:gd name="connsiteY661" fmla="*/ 924402 h 924402"/>
                <a:gd name="connsiteX662" fmla="*/ 1057734 w 4603109"/>
                <a:gd name="connsiteY662" fmla="*/ 924402 h 924402"/>
                <a:gd name="connsiteX663" fmla="*/ 1027669 w 4603109"/>
                <a:gd name="connsiteY663" fmla="*/ 924402 h 924402"/>
                <a:gd name="connsiteX664" fmla="*/ 1012059 w 4603109"/>
                <a:gd name="connsiteY664" fmla="*/ 924402 h 924402"/>
                <a:gd name="connsiteX665" fmla="*/ 984943 w 4603109"/>
                <a:gd name="connsiteY665" fmla="*/ 924402 h 924402"/>
                <a:gd name="connsiteX666" fmla="*/ 929965 w 4603109"/>
                <a:gd name="connsiteY666" fmla="*/ 924402 h 924402"/>
                <a:gd name="connsiteX667" fmla="*/ 899900 w 4603109"/>
                <a:gd name="connsiteY667" fmla="*/ 924402 h 924402"/>
                <a:gd name="connsiteX668" fmla="*/ 857678 w 4603109"/>
                <a:gd name="connsiteY668" fmla="*/ 924402 h 924402"/>
                <a:gd name="connsiteX669" fmla="*/ 819171 w 4603109"/>
                <a:gd name="connsiteY669" fmla="*/ 924402 h 924402"/>
                <a:gd name="connsiteX670" fmla="*/ 729909 w 4603109"/>
                <a:gd name="connsiteY670" fmla="*/ 924402 h 924402"/>
                <a:gd name="connsiteX671" fmla="*/ 691402 w 4603109"/>
                <a:gd name="connsiteY671" fmla="*/ 924402 h 924402"/>
                <a:gd name="connsiteX672" fmla="*/ 687927 w 4603109"/>
                <a:gd name="connsiteY672" fmla="*/ 924402 h 924402"/>
                <a:gd name="connsiteX673" fmla="*/ 560158 w 4603109"/>
                <a:gd name="connsiteY673" fmla="*/ 924402 h 924402"/>
                <a:gd name="connsiteX674" fmla="*/ 432894 w 4603109"/>
                <a:gd name="connsiteY674" fmla="*/ 924402 h 924402"/>
                <a:gd name="connsiteX675" fmla="*/ 305125 w 4603109"/>
                <a:gd name="connsiteY675" fmla="*/ 924402 h 924402"/>
                <a:gd name="connsiteX676" fmla="*/ 223202 w 4603109"/>
                <a:gd name="connsiteY676" fmla="*/ 877348 h 924402"/>
                <a:gd name="connsiteX677" fmla="*/ 10809 w 4603109"/>
                <a:gd name="connsiteY677" fmla="*/ 509257 h 924402"/>
                <a:gd name="connsiteX678" fmla="*/ 10809 w 4603109"/>
                <a:gd name="connsiteY678" fmla="*/ 415146 h 924402"/>
                <a:gd name="connsiteX679" fmla="*/ 223202 w 4603109"/>
                <a:gd name="connsiteY679" fmla="*/ 47054 h 924402"/>
                <a:gd name="connsiteX680" fmla="*/ 305125 w 4603109"/>
                <a:gd name="connsiteY680" fmla="*/ 0 h 924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</a:cxnLst>
              <a:rect l="l" t="t" r="r" b="b"/>
              <a:pathLst>
                <a:path w="4603109" h="924402">
                  <a:moveTo>
                    <a:pt x="305125" y="0"/>
                  </a:moveTo>
                  <a:lnTo>
                    <a:pt x="432894" y="0"/>
                  </a:lnTo>
                  <a:lnTo>
                    <a:pt x="445336" y="0"/>
                  </a:lnTo>
                  <a:cubicBezTo>
                    <a:pt x="485989" y="0"/>
                    <a:pt x="520835" y="0"/>
                    <a:pt x="550703" y="0"/>
                  </a:cubicBezTo>
                  <a:lnTo>
                    <a:pt x="560158" y="0"/>
                  </a:lnTo>
                  <a:lnTo>
                    <a:pt x="573105" y="0"/>
                  </a:lnTo>
                  <a:lnTo>
                    <a:pt x="626202" y="0"/>
                  </a:lnTo>
                  <a:cubicBezTo>
                    <a:pt x="646943" y="0"/>
                    <a:pt x="663537" y="0"/>
                    <a:pt x="676811" y="0"/>
                  </a:cubicBezTo>
                  <a:lnTo>
                    <a:pt x="678472" y="0"/>
                  </a:lnTo>
                  <a:lnTo>
                    <a:pt x="687927" y="0"/>
                  </a:lnTo>
                  <a:lnTo>
                    <a:pt x="691402" y="0"/>
                  </a:lnTo>
                  <a:lnTo>
                    <a:pt x="700371" y="0"/>
                  </a:lnTo>
                  <a:lnTo>
                    <a:pt x="707508" y="0"/>
                  </a:lnTo>
                  <a:cubicBezTo>
                    <a:pt x="729909" y="0"/>
                    <a:pt x="729909" y="0"/>
                    <a:pt x="729909" y="0"/>
                  </a:cubicBezTo>
                  <a:lnTo>
                    <a:pt x="753971" y="0"/>
                  </a:lnTo>
                  <a:lnTo>
                    <a:pt x="804580" y="0"/>
                  </a:lnTo>
                  <a:lnTo>
                    <a:pt x="805737" y="0"/>
                  </a:lnTo>
                  <a:lnTo>
                    <a:pt x="819171" y="0"/>
                  </a:lnTo>
                  <a:lnTo>
                    <a:pt x="828140" y="0"/>
                  </a:lnTo>
                  <a:lnTo>
                    <a:pt x="831615" y="0"/>
                  </a:lnTo>
                  <a:lnTo>
                    <a:pt x="835277" y="0"/>
                  </a:lnTo>
                  <a:lnTo>
                    <a:pt x="857678" y="0"/>
                  </a:lnTo>
                  <a:lnTo>
                    <a:pt x="864889" y="0"/>
                  </a:lnTo>
                  <a:lnTo>
                    <a:pt x="899900" y="0"/>
                  </a:lnTo>
                  <a:lnTo>
                    <a:pt x="909341" y="0"/>
                  </a:lnTo>
                  <a:lnTo>
                    <a:pt x="929965" y="0"/>
                  </a:lnTo>
                  <a:lnTo>
                    <a:pt x="933506" y="0"/>
                  </a:lnTo>
                  <a:lnTo>
                    <a:pt x="936982" y="0"/>
                  </a:lnTo>
                  <a:lnTo>
                    <a:pt x="959384" y="0"/>
                  </a:lnTo>
                  <a:lnTo>
                    <a:pt x="962542" y="0"/>
                  </a:lnTo>
                  <a:lnTo>
                    <a:pt x="984943" y="0"/>
                  </a:lnTo>
                  <a:lnTo>
                    <a:pt x="992658" y="0"/>
                  </a:lnTo>
                  <a:lnTo>
                    <a:pt x="1012059" y="0"/>
                  </a:lnTo>
                  <a:lnTo>
                    <a:pt x="1012480" y="0"/>
                  </a:lnTo>
                  <a:lnTo>
                    <a:pt x="1027669" y="0"/>
                  </a:lnTo>
                  <a:lnTo>
                    <a:pt x="1037110" y="0"/>
                  </a:lnTo>
                  <a:lnTo>
                    <a:pt x="1040112" y="0"/>
                  </a:lnTo>
                  <a:lnTo>
                    <a:pt x="1057734" y="0"/>
                  </a:lnTo>
                  <a:lnTo>
                    <a:pt x="1064751" y="0"/>
                  </a:lnTo>
                  <a:lnTo>
                    <a:pt x="1070177" y="0"/>
                  </a:lnTo>
                  <a:lnTo>
                    <a:pt x="1072436" y="0"/>
                  </a:lnTo>
                  <a:lnTo>
                    <a:pt x="1090311" y="0"/>
                  </a:lnTo>
                  <a:lnTo>
                    <a:pt x="1110718" y="0"/>
                  </a:lnTo>
                  <a:lnTo>
                    <a:pt x="1112712" y="0"/>
                  </a:lnTo>
                  <a:lnTo>
                    <a:pt x="1116187" y="0"/>
                  </a:lnTo>
                  <a:lnTo>
                    <a:pt x="1139828" y="0"/>
                  </a:lnTo>
                  <a:lnTo>
                    <a:pt x="1140249" y="0"/>
                  </a:lnTo>
                  <a:lnTo>
                    <a:pt x="1145480" y="0"/>
                  </a:lnTo>
                  <a:lnTo>
                    <a:pt x="1152270" y="0"/>
                  </a:lnTo>
                  <a:lnTo>
                    <a:pt x="1154934" y="0"/>
                  </a:lnTo>
                  <a:lnTo>
                    <a:pt x="1167881" y="0"/>
                  </a:lnTo>
                  <a:lnTo>
                    <a:pt x="1175544" y="0"/>
                  </a:lnTo>
                  <a:lnTo>
                    <a:pt x="1184998" y="0"/>
                  </a:lnTo>
                  <a:lnTo>
                    <a:pt x="1197946" y="0"/>
                  </a:lnTo>
                  <a:lnTo>
                    <a:pt x="1200205" y="0"/>
                  </a:lnTo>
                  <a:lnTo>
                    <a:pt x="1220978" y="0"/>
                  </a:lnTo>
                  <a:lnTo>
                    <a:pt x="1238487" y="0"/>
                  </a:lnTo>
                  <a:lnTo>
                    <a:pt x="1243956" y="0"/>
                  </a:lnTo>
                  <a:lnTo>
                    <a:pt x="1251042" y="0"/>
                  </a:lnTo>
                  <a:lnTo>
                    <a:pt x="1257637" y="0"/>
                  </a:lnTo>
                  <a:lnTo>
                    <a:pt x="1271587" y="0"/>
                  </a:lnTo>
                  <a:lnTo>
                    <a:pt x="1273249" y="0"/>
                  </a:lnTo>
                  <a:lnTo>
                    <a:pt x="1280039" y="0"/>
                  </a:lnTo>
                  <a:lnTo>
                    <a:pt x="1282703" y="0"/>
                  </a:lnTo>
                  <a:lnTo>
                    <a:pt x="1286178" y="0"/>
                  </a:lnTo>
                  <a:lnTo>
                    <a:pt x="1295146" y="0"/>
                  </a:lnTo>
                  <a:lnTo>
                    <a:pt x="1301651" y="0"/>
                  </a:lnTo>
                  <a:lnTo>
                    <a:pt x="1302284" y="0"/>
                  </a:lnTo>
                  <a:lnTo>
                    <a:pt x="1303313" y="0"/>
                  </a:lnTo>
                  <a:lnTo>
                    <a:pt x="1312767" y="0"/>
                  </a:lnTo>
                  <a:lnTo>
                    <a:pt x="1316242" y="0"/>
                  </a:lnTo>
                  <a:lnTo>
                    <a:pt x="1321886" y="0"/>
                  </a:lnTo>
                  <a:lnTo>
                    <a:pt x="1324685" y="0"/>
                  </a:lnTo>
                  <a:lnTo>
                    <a:pt x="1325211" y="0"/>
                  </a:lnTo>
                  <a:lnTo>
                    <a:pt x="1332348" y="0"/>
                  </a:lnTo>
                  <a:lnTo>
                    <a:pt x="1332714" y="0"/>
                  </a:lnTo>
                  <a:lnTo>
                    <a:pt x="1333135" y="0"/>
                  </a:lnTo>
                  <a:lnTo>
                    <a:pt x="1348747" y="0"/>
                  </a:lnTo>
                  <a:lnTo>
                    <a:pt x="1354749" y="0"/>
                  </a:lnTo>
                  <a:lnTo>
                    <a:pt x="1378811" y="0"/>
                  </a:lnTo>
                  <a:lnTo>
                    <a:pt x="1383745" y="0"/>
                  </a:lnTo>
                  <a:lnTo>
                    <a:pt x="1385406" y="0"/>
                  </a:lnTo>
                  <a:lnTo>
                    <a:pt x="1399356" y="0"/>
                  </a:lnTo>
                  <a:lnTo>
                    <a:pt x="1400513" y="0"/>
                  </a:lnTo>
                  <a:lnTo>
                    <a:pt x="1413947" y="0"/>
                  </a:lnTo>
                  <a:lnTo>
                    <a:pt x="1414442" y="0"/>
                  </a:lnTo>
                  <a:lnTo>
                    <a:pt x="1422915" y="0"/>
                  </a:lnTo>
                  <a:lnTo>
                    <a:pt x="1426390" y="0"/>
                  </a:lnTo>
                  <a:lnTo>
                    <a:pt x="1429420" y="0"/>
                  </a:lnTo>
                  <a:lnTo>
                    <a:pt x="1430053" y="0"/>
                  </a:lnTo>
                  <a:lnTo>
                    <a:pt x="1430206" y="0"/>
                  </a:lnTo>
                  <a:lnTo>
                    <a:pt x="1430577" y="0"/>
                  </a:lnTo>
                  <a:lnTo>
                    <a:pt x="1436843" y="0"/>
                  </a:lnTo>
                  <a:lnTo>
                    <a:pt x="1444011" y="0"/>
                  </a:lnTo>
                  <a:lnTo>
                    <a:pt x="1449655" y="0"/>
                  </a:lnTo>
                  <a:lnTo>
                    <a:pt x="1452454" y="0"/>
                  </a:lnTo>
                  <a:lnTo>
                    <a:pt x="1452980" y="0"/>
                  </a:lnTo>
                  <a:lnTo>
                    <a:pt x="1456455" y="0"/>
                  </a:lnTo>
                  <a:lnTo>
                    <a:pt x="1459664" y="0"/>
                  </a:lnTo>
                  <a:lnTo>
                    <a:pt x="1460117" y="0"/>
                  </a:lnTo>
                  <a:lnTo>
                    <a:pt x="1460483" y="0"/>
                  </a:lnTo>
                  <a:lnTo>
                    <a:pt x="1460904" y="0"/>
                  </a:lnTo>
                  <a:lnTo>
                    <a:pt x="1472926" y="0"/>
                  </a:lnTo>
                  <a:lnTo>
                    <a:pt x="1482518" y="0"/>
                  </a:lnTo>
                  <a:lnTo>
                    <a:pt x="1489729" y="0"/>
                  </a:lnTo>
                  <a:lnTo>
                    <a:pt x="1504116" y="0"/>
                  </a:lnTo>
                  <a:lnTo>
                    <a:pt x="1511514" y="0"/>
                  </a:lnTo>
                  <a:lnTo>
                    <a:pt x="1524740" y="0"/>
                  </a:lnTo>
                  <a:lnTo>
                    <a:pt x="1528282" y="0"/>
                  </a:lnTo>
                  <a:lnTo>
                    <a:pt x="1531757" y="0"/>
                  </a:lnTo>
                  <a:lnTo>
                    <a:pt x="1534181" y="0"/>
                  </a:lnTo>
                  <a:lnTo>
                    <a:pt x="1542211" y="0"/>
                  </a:lnTo>
                  <a:lnTo>
                    <a:pt x="1554159" y="0"/>
                  </a:lnTo>
                  <a:lnTo>
                    <a:pt x="1557318" y="0"/>
                  </a:lnTo>
                  <a:lnTo>
                    <a:pt x="1557975" y="0"/>
                  </a:lnTo>
                  <a:lnTo>
                    <a:pt x="1558346" y="0"/>
                  </a:lnTo>
                  <a:lnTo>
                    <a:pt x="1561822" y="0"/>
                  </a:lnTo>
                  <a:lnTo>
                    <a:pt x="1564612" y="0"/>
                  </a:lnTo>
                  <a:lnTo>
                    <a:pt x="1566857" y="0"/>
                  </a:lnTo>
                  <a:lnTo>
                    <a:pt x="1576919" y="0"/>
                  </a:lnTo>
                  <a:lnTo>
                    <a:pt x="1579719" y="0"/>
                  </a:lnTo>
                  <a:lnTo>
                    <a:pt x="1584224" y="0"/>
                  </a:lnTo>
                  <a:lnTo>
                    <a:pt x="1587382" y="0"/>
                  </a:lnTo>
                  <a:lnTo>
                    <a:pt x="1587433" y="0"/>
                  </a:lnTo>
                  <a:lnTo>
                    <a:pt x="1600695" y="0"/>
                  </a:lnTo>
                  <a:lnTo>
                    <a:pt x="1606834" y="0"/>
                  </a:lnTo>
                  <a:lnTo>
                    <a:pt x="1607256" y="0"/>
                  </a:lnTo>
                  <a:lnTo>
                    <a:pt x="1608325" y="0"/>
                  </a:lnTo>
                  <a:lnTo>
                    <a:pt x="1609783" y="0"/>
                  </a:lnTo>
                  <a:lnTo>
                    <a:pt x="1617498" y="0"/>
                  </a:lnTo>
                  <a:lnTo>
                    <a:pt x="1631885" y="0"/>
                  </a:lnTo>
                  <a:lnTo>
                    <a:pt x="1636899" y="0"/>
                  </a:lnTo>
                  <a:lnTo>
                    <a:pt x="1637320" y="0"/>
                  </a:lnTo>
                  <a:lnTo>
                    <a:pt x="1637445" y="0"/>
                  </a:lnTo>
                  <a:lnTo>
                    <a:pt x="1652509" y="0"/>
                  </a:lnTo>
                  <a:lnTo>
                    <a:pt x="1659526" y="0"/>
                  </a:lnTo>
                  <a:lnTo>
                    <a:pt x="1661950" y="0"/>
                  </a:lnTo>
                  <a:lnTo>
                    <a:pt x="1664952" y="0"/>
                  </a:lnTo>
                  <a:lnTo>
                    <a:pt x="1667212" y="0"/>
                  </a:lnTo>
                  <a:lnTo>
                    <a:pt x="1685087" y="0"/>
                  </a:lnTo>
                  <a:lnTo>
                    <a:pt x="1689591" y="0"/>
                  </a:lnTo>
                  <a:lnTo>
                    <a:pt x="1694626" y="0"/>
                  </a:lnTo>
                  <a:lnTo>
                    <a:pt x="1697276" y="0"/>
                  </a:lnTo>
                  <a:lnTo>
                    <a:pt x="1698000" y="0"/>
                  </a:lnTo>
                  <a:lnTo>
                    <a:pt x="1704688" y="0"/>
                  </a:lnTo>
                  <a:lnTo>
                    <a:pt x="1707488" y="0"/>
                  </a:lnTo>
                  <a:lnTo>
                    <a:pt x="1710963" y="0"/>
                  </a:lnTo>
                  <a:lnTo>
                    <a:pt x="1715151" y="0"/>
                  </a:lnTo>
                  <a:lnTo>
                    <a:pt x="1721928" y="0"/>
                  </a:lnTo>
                  <a:lnTo>
                    <a:pt x="1734603" y="0"/>
                  </a:lnTo>
                  <a:lnTo>
                    <a:pt x="1735025" y="0"/>
                  </a:lnTo>
                  <a:lnTo>
                    <a:pt x="1735558" y="0"/>
                  </a:lnTo>
                  <a:lnTo>
                    <a:pt x="1736094" y="0"/>
                  </a:lnTo>
                  <a:lnTo>
                    <a:pt x="1737552" y="0"/>
                  </a:lnTo>
                  <a:lnTo>
                    <a:pt x="1741027" y="0"/>
                  </a:lnTo>
                  <a:lnTo>
                    <a:pt x="1747046" y="0"/>
                  </a:lnTo>
                  <a:lnTo>
                    <a:pt x="1748537" y="0"/>
                  </a:lnTo>
                  <a:lnTo>
                    <a:pt x="1753052" y="0"/>
                  </a:lnTo>
                  <a:lnTo>
                    <a:pt x="1757499" y="0"/>
                  </a:lnTo>
                  <a:lnTo>
                    <a:pt x="1764668" y="0"/>
                  </a:lnTo>
                  <a:lnTo>
                    <a:pt x="1765089" y="0"/>
                  </a:lnTo>
                  <a:lnTo>
                    <a:pt x="1765214" y="0"/>
                  </a:lnTo>
                  <a:lnTo>
                    <a:pt x="1770320" y="0"/>
                  </a:lnTo>
                  <a:lnTo>
                    <a:pt x="1777110" y="0"/>
                  </a:lnTo>
                  <a:lnTo>
                    <a:pt x="1779774" y="0"/>
                  </a:lnTo>
                  <a:lnTo>
                    <a:pt x="1792721" y="0"/>
                  </a:lnTo>
                  <a:lnTo>
                    <a:pt x="1794981" y="0"/>
                  </a:lnTo>
                  <a:lnTo>
                    <a:pt x="1825045" y="0"/>
                  </a:lnTo>
                  <a:lnTo>
                    <a:pt x="1825769" y="0"/>
                  </a:lnTo>
                  <a:lnTo>
                    <a:pt x="1838732" y="0"/>
                  </a:lnTo>
                  <a:lnTo>
                    <a:pt x="1845818" y="0"/>
                  </a:lnTo>
                  <a:lnTo>
                    <a:pt x="1849697" y="0"/>
                  </a:lnTo>
                  <a:lnTo>
                    <a:pt x="1852412" y="0"/>
                  </a:lnTo>
                  <a:lnTo>
                    <a:pt x="1853903" y="0"/>
                  </a:lnTo>
                  <a:lnTo>
                    <a:pt x="1863327" y="0"/>
                  </a:lnTo>
                  <a:lnTo>
                    <a:pt x="1868796" y="0"/>
                  </a:lnTo>
                  <a:lnTo>
                    <a:pt x="1874815" y="0"/>
                  </a:lnTo>
                  <a:lnTo>
                    <a:pt x="1876306" y="0"/>
                  </a:lnTo>
                  <a:lnTo>
                    <a:pt x="1880821" y="0"/>
                  </a:lnTo>
                  <a:lnTo>
                    <a:pt x="1882477" y="0"/>
                  </a:lnTo>
                  <a:lnTo>
                    <a:pt x="1883936" y="0"/>
                  </a:lnTo>
                  <a:lnTo>
                    <a:pt x="1885268" y="0"/>
                  </a:lnTo>
                  <a:lnTo>
                    <a:pt x="1896427" y="0"/>
                  </a:lnTo>
                  <a:lnTo>
                    <a:pt x="1898089" y="0"/>
                  </a:lnTo>
                  <a:lnTo>
                    <a:pt x="1904879" y="0"/>
                  </a:lnTo>
                  <a:lnTo>
                    <a:pt x="1907543" y="0"/>
                  </a:lnTo>
                  <a:lnTo>
                    <a:pt x="1911018" y="0"/>
                  </a:lnTo>
                  <a:lnTo>
                    <a:pt x="1919986" y="0"/>
                  </a:lnTo>
                  <a:lnTo>
                    <a:pt x="1927124" y="0"/>
                  </a:lnTo>
                  <a:lnTo>
                    <a:pt x="1927489" y="0"/>
                  </a:lnTo>
                  <a:lnTo>
                    <a:pt x="1927911" y="0"/>
                  </a:lnTo>
                  <a:lnTo>
                    <a:pt x="1929402" y="0"/>
                  </a:lnTo>
                  <a:lnTo>
                    <a:pt x="1946726" y="0"/>
                  </a:lnTo>
                  <a:lnTo>
                    <a:pt x="1949525" y="0"/>
                  </a:lnTo>
                  <a:lnTo>
                    <a:pt x="1957554" y="0"/>
                  </a:lnTo>
                  <a:lnTo>
                    <a:pt x="1957975" y="0"/>
                  </a:lnTo>
                  <a:lnTo>
                    <a:pt x="1973587" y="0"/>
                  </a:lnTo>
                  <a:lnTo>
                    <a:pt x="1978520" y="0"/>
                  </a:lnTo>
                  <a:lnTo>
                    <a:pt x="1980012" y="0"/>
                  </a:lnTo>
                  <a:lnTo>
                    <a:pt x="1980181" y="0"/>
                  </a:lnTo>
                  <a:lnTo>
                    <a:pt x="1981672" y="0"/>
                  </a:lnTo>
                  <a:lnTo>
                    <a:pt x="2008585" y="0"/>
                  </a:lnTo>
                  <a:lnTo>
                    <a:pt x="2009218" y="0"/>
                  </a:lnTo>
                  <a:lnTo>
                    <a:pt x="2010246" y="0"/>
                  </a:lnTo>
                  <a:lnTo>
                    <a:pt x="2010709" y="0"/>
                  </a:lnTo>
                  <a:lnTo>
                    <a:pt x="2011705" y="0"/>
                  </a:lnTo>
                  <a:lnTo>
                    <a:pt x="2024147" y="0"/>
                  </a:lnTo>
                  <a:lnTo>
                    <a:pt x="2024196" y="0"/>
                  </a:lnTo>
                  <a:lnTo>
                    <a:pt x="2024981" y="0"/>
                  </a:lnTo>
                  <a:lnTo>
                    <a:pt x="2025353" y="0"/>
                  </a:lnTo>
                  <a:lnTo>
                    <a:pt x="2026473" y="0"/>
                  </a:lnTo>
                  <a:lnTo>
                    <a:pt x="2031619" y="0"/>
                  </a:lnTo>
                  <a:lnTo>
                    <a:pt x="2033110" y="0"/>
                  </a:lnTo>
                  <a:lnTo>
                    <a:pt x="2038787" y="0"/>
                  </a:lnTo>
                  <a:lnTo>
                    <a:pt x="2039282" y="0"/>
                  </a:lnTo>
                  <a:lnTo>
                    <a:pt x="2047755" y="0"/>
                  </a:lnTo>
                  <a:lnTo>
                    <a:pt x="2051230" y="0"/>
                  </a:lnTo>
                  <a:lnTo>
                    <a:pt x="2054893" y="0"/>
                  </a:lnTo>
                  <a:lnTo>
                    <a:pt x="2055046" y="0"/>
                  </a:lnTo>
                  <a:lnTo>
                    <a:pt x="2055258" y="0"/>
                  </a:lnTo>
                  <a:lnTo>
                    <a:pt x="2055680" y="0"/>
                  </a:lnTo>
                  <a:lnTo>
                    <a:pt x="2057171" y="0"/>
                  </a:lnTo>
                  <a:lnTo>
                    <a:pt x="2061683" y="0"/>
                  </a:lnTo>
                  <a:lnTo>
                    <a:pt x="2067702" y="0"/>
                  </a:lnTo>
                  <a:lnTo>
                    <a:pt x="2074495" y="0"/>
                  </a:lnTo>
                  <a:lnTo>
                    <a:pt x="2077294" y="0"/>
                  </a:lnTo>
                  <a:lnTo>
                    <a:pt x="2084504" y="0"/>
                  </a:lnTo>
                  <a:lnTo>
                    <a:pt x="2085323" y="0"/>
                  </a:lnTo>
                  <a:lnTo>
                    <a:pt x="2085744" y="0"/>
                  </a:lnTo>
                  <a:lnTo>
                    <a:pt x="2097766" y="0"/>
                  </a:lnTo>
                  <a:lnTo>
                    <a:pt x="2106289" y="0"/>
                  </a:lnTo>
                  <a:lnTo>
                    <a:pt x="2107781" y="0"/>
                  </a:lnTo>
                  <a:lnTo>
                    <a:pt x="2128956" y="0"/>
                  </a:lnTo>
                  <a:lnTo>
                    <a:pt x="2129514" y="0"/>
                  </a:lnTo>
                  <a:lnTo>
                    <a:pt x="2136354" y="0"/>
                  </a:lnTo>
                  <a:lnTo>
                    <a:pt x="2136987" y="0"/>
                  </a:lnTo>
                  <a:lnTo>
                    <a:pt x="2138478" y="0"/>
                  </a:lnTo>
                  <a:lnTo>
                    <a:pt x="2151916" y="0"/>
                  </a:lnTo>
                  <a:lnTo>
                    <a:pt x="2152750" y="0"/>
                  </a:lnTo>
                  <a:lnTo>
                    <a:pt x="2153122" y="0"/>
                  </a:lnTo>
                  <a:lnTo>
                    <a:pt x="2154242" y="0"/>
                  </a:lnTo>
                  <a:lnTo>
                    <a:pt x="2156597" y="0"/>
                  </a:lnTo>
                  <a:lnTo>
                    <a:pt x="2159388" y="0"/>
                  </a:lnTo>
                  <a:lnTo>
                    <a:pt x="2160879" y="0"/>
                  </a:lnTo>
                  <a:lnTo>
                    <a:pt x="2161633" y="0"/>
                  </a:lnTo>
                  <a:lnTo>
                    <a:pt x="2167051" y="0"/>
                  </a:lnTo>
                  <a:lnTo>
                    <a:pt x="2178999" y="0"/>
                  </a:lnTo>
                  <a:lnTo>
                    <a:pt x="2182158" y="0"/>
                  </a:lnTo>
                  <a:lnTo>
                    <a:pt x="2182815" y="0"/>
                  </a:lnTo>
                  <a:lnTo>
                    <a:pt x="2188666" y="0"/>
                  </a:lnTo>
                  <a:lnTo>
                    <a:pt x="2189452" y="0"/>
                  </a:lnTo>
                  <a:lnTo>
                    <a:pt x="2191697" y="0"/>
                  </a:lnTo>
                  <a:lnTo>
                    <a:pt x="2195471" y="0"/>
                  </a:lnTo>
                  <a:lnTo>
                    <a:pt x="2201759" y="0"/>
                  </a:lnTo>
                  <a:lnTo>
                    <a:pt x="2203100" y="0"/>
                  </a:lnTo>
                  <a:lnTo>
                    <a:pt x="2204559" y="0"/>
                  </a:lnTo>
                  <a:lnTo>
                    <a:pt x="2204591" y="0"/>
                  </a:lnTo>
                  <a:lnTo>
                    <a:pt x="2212273" y="0"/>
                  </a:lnTo>
                  <a:lnTo>
                    <a:pt x="2225535" y="0"/>
                  </a:lnTo>
                  <a:lnTo>
                    <a:pt x="2231674" y="0"/>
                  </a:lnTo>
                  <a:lnTo>
                    <a:pt x="2232096" y="0"/>
                  </a:lnTo>
                  <a:lnTo>
                    <a:pt x="2232220" y="0"/>
                  </a:lnTo>
                  <a:lnTo>
                    <a:pt x="2233118" y="0"/>
                  </a:lnTo>
                  <a:lnTo>
                    <a:pt x="2233165" y="0"/>
                  </a:lnTo>
                  <a:lnTo>
                    <a:pt x="2256725" y="0"/>
                  </a:lnTo>
                  <a:lnTo>
                    <a:pt x="2257283" y="0"/>
                  </a:lnTo>
                  <a:lnTo>
                    <a:pt x="2262285" y="0"/>
                  </a:lnTo>
                  <a:lnTo>
                    <a:pt x="2284366" y="0"/>
                  </a:lnTo>
                  <a:lnTo>
                    <a:pt x="2289402" y="0"/>
                  </a:lnTo>
                  <a:lnTo>
                    <a:pt x="2292052" y="0"/>
                  </a:lnTo>
                  <a:lnTo>
                    <a:pt x="2299271" y="0"/>
                  </a:lnTo>
                  <a:lnTo>
                    <a:pt x="2308721" y="0"/>
                  </a:lnTo>
                  <a:lnTo>
                    <a:pt x="2309927" y="0"/>
                  </a:lnTo>
                  <a:lnTo>
                    <a:pt x="2316435" y="0"/>
                  </a:lnTo>
                  <a:lnTo>
                    <a:pt x="2316703" y="0"/>
                  </a:lnTo>
                  <a:lnTo>
                    <a:pt x="2319466" y="0"/>
                  </a:lnTo>
                  <a:lnTo>
                    <a:pt x="2322840" y="0"/>
                  </a:lnTo>
                  <a:lnTo>
                    <a:pt x="2329528" y="0"/>
                  </a:lnTo>
                  <a:lnTo>
                    <a:pt x="2330869" y="0"/>
                  </a:lnTo>
                  <a:lnTo>
                    <a:pt x="2332328" y="0"/>
                  </a:lnTo>
                  <a:lnTo>
                    <a:pt x="2332360" y="0"/>
                  </a:lnTo>
                  <a:lnTo>
                    <a:pt x="2335803" y="0"/>
                  </a:lnTo>
                  <a:lnTo>
                    <a:pt x="2343312" y="0"/>
                  </a:lnTo>
                  <a:lnTo>
                    <a:pt x="2344804" y="0"/>
                  </a:lnTo>
                  <a:lnTo>
                    <a:pt x="2346768" y="0"/>
                  </a:lnTo>
                  <a:lnTo>
                    <a:pt x="2347827" y="0"/>
                  </a:lnTo>
                  <a:lnTo>
                    <a:pt x="2352274" y="0"/>
                  </a:lnTo>
                  <a:lnTo>
                    <a:pt x="2359443" y="0"/>
                  </a:lnTo>
                  <a:lnTo>
                    <a:pt x="2359865" y="0"/>
                  </a:lnTo>
                  <a:lnTo>
                    <a:pt x="2359989" y="0"/>
                  </a:lnTo>
                  <a:lnTo>
                    <a:pt x="2360887" y="0"/>
                  </a:lnTo>
                  <a:lnTo>
                    <a:pt x="2360934" y="0"/>
                  </a:lnTo>
                  <a:lnTo>
                    <a:pt x="2371886" y="0"/>
                  </a:lnTo>
                  <a:lnTo>
                    <a:pt x="2373377" y="0"/>
                  </a:lnTo>
                  <a:lnTo>
                    <a:pt x="2377892" y="0"/>
                  </a:lnTo>
                  <a:cubicBezTo>
                    <a:pt x="2382339" y="0"/>
                    <a:pt x="2382339" y="0"/>
                    <a:pt x="2382339" y="0"/>
                  </a:cubicBezTo>
                  <a:lnTo>
                    <a:pt x="2390054" y="0"/>
                  </a:lnTo>
                  <a:lnTo>
                    <a:pt x="2419821" y="0"/>
                  </a:lnTo>
                  <a:lnTo>
                    <a:pt x="2427040" y="0"/>
                  </a:lnTo>
                  <a:lnTo>
                    <a:pt x="2436490" y="0"/>
                  </a:lnTo>
                  <a:lnTo>
                    <a:pt x="2444472" y="0"/>
                  </a:lnTo>
                  <a:lnTo>
                    <a:pt x="2448678" y="0"/>
                  </a:lnTo>
                  <a:lnTo>
                    <a:pt x="2450171" y="0"/>
                  </a:lnTo>
                  <a:lnTo>
                    <a:pt x="2450609" y="0"/>
                  </a:lnTo>
                  <a:lnTo>
                    <a:pt x="2463572" y="0"/>
                  </a:lnTo>
                  <a:lnTo>
                    <a:pt x="2471081" y="0"/>
                  </a:lnTo>
                  <a:lnTo>
                    <a:pt x="2472573" y="0"/>
                  </a:lnTo>
                  <a:lnTo>
                    <a:pt x="2474537" y="0"/>
                  </a:lnTo>
                  <a:lnTo>
                    <a:pt x="2475596" y="0"/>
                  </a:lnTo>
                  <a:lnTo>
                    <a:pt x="2477252" y="0"/>
                  </a:lnTo>
                  <a:lnTo>
                    <a:pt x="2478712" y="0"/>
                  </a:lnTo>
                  <a:lnTo>
                    <a:pt x="2478743" y="0"/>
                  </a:lnTo>
                  <a:lnTo>
                    <a:pt x="2480043" y="0"/>
                  </a:lnTo>
                  <a:lnTo>
                    <a:pt x="2499655" y="0"/>
                  </a:lnTo>
                  <a:lnTo>
                    <a:pt x="2501146" y="0"/>
                  </a:lnTo>
                  <a:lnTo>
                    <a:pt x="2505661" y="0"/>
                  </a:lnTo>
                  <a:lnTo>
                    <a:pt x="2508776" y="0"/>
                  </a:lnTo>
                  <a:lnTo>
                    <a:pt x="2510108" y="0"/>
                  </a:lnTo>
                  <a:lnTo>
                    <a:pt x="2524178" y="0"/>
                  </a:lnTo>
                  <a:lnTo>
                    <a:pt x="2525248" y="0"/>
                  </a:lnTo>
                  <a:lnTo>
                    <a:pt x="2525669" y="0"/>
                  </a:lnTo>
                  <a:lnTo>
                    <a:pt x="2552329" y="0"/>
                  </a:lnTo>
                  <a:lnTo>
                    <a:pt x="2552751" y="0"/>
                  </a:lnTo>
                  <a:lnTo>
                    <a:pt x="2554242" y="0"/>
                  </a:lnTo>
                  <a:lnTo>
                    <a:pt x="2574787" y="0"/>
                  </a:lnTo>
                  <a:lnTo>
                    <a:pt x="2576279" y="0"/>
                  </a:lnTo>
                  <a:lnTo>
                    <a:pt x="2576447" y="0"/>
                  </a:lnTo>
                  <a:lnTo>
                    <a:pt x="2577940" y="0"/>
                  </a:lnTo>
                  <a:lnTo>
                    <a:pt x="2603360" y="0"/>
                  </a:lnTo>
                  <a:lnTo>
                    <a:pt x="2604852" y="0"/>
                  </a:lnTo>
                  <a:lnTo>
                    <a:pt x="2605021" y="0"/>
                  </a:lnTo>
                  <a:lnTo>
                    <a:pt x="2605484" y="0"/>
                  </a:lnTo>
                  <a:lnTo>
                    <a:pt x="2606481" y="0"/>
                  </a:lnTo>
                  <a:lnTo>
                    <a:pt x="2606512" y="0"/>
                  </a:lnTo>
                  <a:lnTo>
                    <a:pt x="2606976" y="0"/>
                  </a:lnTo>
                  <a:lnTo>
                    <a:pt x="2618923" y="0"/>
                  </a:lnTo>
                  <a:lnTo>
                    <a:pt x="2621248" y="0"/>
                  </a:lnTo>
                  <a:lnTo>
                    <a:pt x="2622740" y="0"/>
                  </a:lnTo>
                  <a:lnTo>
                    <a:pt x="2627885" y="0"/>
                  </a:lnTo>
                  <a:lnTo>
                    <a:pt x="2629377" y="0"/>
                  </a:lnTo>
                  <a:lnTo>
                    <a:pt x="2634058" y="0"/>
                  </a:lnTo>
                  <a:lnTo>
                    <a:pt x="2635549" y="0"/>
                  </a:lnTo>
                  <a:lnTo>
                    <a:pt x="2636545" y="0"/>
                  </a:lnTo>
                  <a:lnTo>
                    <a:pt x="2648987" y="0"/>
                  </a:lnTo>
                  <a:lnTo>
                    <a:pt x="2649821" y="0"/>
                  </a:lnTo>
                  <a:lnTo>
                    <a:pt x="2651313" y="0"/>
                  </a:lnTo>
                  <a:lnTo>
                    <a:pt x="2651947" y="0"/>
                  </a:lnTo>
                  <a:lnTo>
                    <a:pt x="2653017" y="0"/>
                  </a:lnTo>
                  <a:lnTo>
                    <a:pt x="2653438" y="0"/>
                  </a:lnTo>
                  <a:lnTo>
                    <a:pt x="2656459" y="0"/>
                  </a:lnTo>
                  <a:lnTo>
                    <a:pt x="2657950" y="0"/>
                  </a:lnTo>
                  <a:lnTo>
                    <a:pt x="2665460" y="0"/>
                  </a:lnTo>
                  <a:lnTo>
                    <a:pt x="2680098" y="0"/>
                  </a:lnTo>
                  <a:lnTo>
                    <a:pt x="2680520" y="0"/>
                  </a:lnTo>
                  <a:lnTo>
                    <a:pt x="2682011" y="0"/>
                  </a:lnTo>
                  <a:lnTo>
                    <a:pt x="2692542" y="0"/>
                  </a:lnTo>
                  <a:lnTo>
                    <a:pt x="2702556" y="0"/>
                  </a:lnTo>
                  <a:lnTo>
                    <a:pt x="2704048" y="0"/>
                  </a:lnTo>
                  <a:lnTo>
                    <a:pt x="2724289" y="0"/>
                  </a:lnTo>
                  <a:lnTo>
                    <a:pt x="2731129" y="0"/>
                  </a:lnTo>
                  <a:lnTo>
                    <a:pt x="2732621" y="0"/>
                  </a:lnTo>
                  <a:lnTo>
                    <a:pt x="2733253" y="0"/>
                  </a:lnTo>
                  <a:lnTo>
                    <a:pt x="2734745" y="0"/>
                  </a:lnTo>
                  <a:lnTo>
                    <a:pt x="2746692" y="0"/>
                  </a:lnTo>
                  <a:lnTo>
                    <a:pt x="2749017" y="0"/>
                  </a:lnTo>
                  <a:lnTo>
                    <a:pt x="2750509" y="0"/>
                  </a:lnTo>
                  <a:lnTo>
                    <a:pt x="2754354" y="0"/>
                  </a:lnTo>
                  <a:lnTo>
                    <a:pt x="2755654" y="0"/>
                  </a:lnTo>
                  <a:lnTo>
                    <a:pt x="2757146" y="0"/>
                  </a:lnTo>
                  <a:lnTo>
                    <a:pt x="2761827" y="0"/>
                  </a:lnTo>
                  <a:lnTo>
                    <a:pt x="2763318" y="0"/>
                  </a:lnTo>
                  <a:lnTo>
                    <a:pt x="2776756" y="0"/>
                  </a:lnTo>
                  <a:lnTo>
                    <a:pt x="2777590" y="0"/>
                  </a:lnTo>
                  <a:lnTo>
                    <a:pt x="2779082" y="0"/>
                  </a:lnTo>
                  <a:lnTo>
                    <a:pt x="2783442" y="0"/>
                  </a:lnTo>
                  <a:lnTo>
                    <a:pt x="2784228" y="0"/>
                  </a:lnTo>
                  <a:lnTo>
                    <a:pt x="2785719" y="0"/>
                  </a:lnTo>
                  <a:lnTo>
                    <a:pt x="2786473" y="0"/>
                  </a:lnTo>
                  <a:lnTo>
                    <a:pt x="2793229" y="0"/>
                  </a:lnTo>
                  <a:lnTo>
                    <a:pt x="2799367" y="0"/>
                  </a:lnTo>
                  <a:lnTo>
                    <a:pt x="2813506" y="0"/>
                  </a:lnTo>
                  <a:lnTo>
                    <a:pt x="2820311" y="0"/>
                  </a:lnTo>
                  <a:lnTo>
                    <a:pt x="2827893" y="0"/>
                  </a:lnTo>
                  <a:lnTo>
                    <a:pt x="2827940" y="0"/>
                  </a:lnTo>
                  <a:lnTo>
                    <a:pt x="2829431" y="0"/>
                  </a:lnTo>
                  <a:lnTo>
                    <a:pt x="2829978" y="0"/>
                  </a:lnTo>
                  <a:lnTo>
                    <a:pt x="2852058" y="0"/>
                  </a:lnTo>
                  <a:lnTo>
                    <a:pt x="2857060" y="0"/>
                  </a:lnTo>
                  <a:lnTo>
                    <a:pt x="2857958" y="0"/>
                  </a:lnTo>
                  <a:lnTo>
                    <a:pt x="2871601" y="0"/>
                  </a:lnTo>
                  <a:lnTo>
                    <a:pt x="2882123" y="0"/>
                  </a:lnTo>
                  <a:lnTo>
                    <a:pt x="2894046" y="0"/>
                  </a:lnTo>
                  <a:lnTo>
                    <a:pt x="2903496" y="0"/>
                  </a:lnTo>
                  <a:lnTo>
                    <a:pt x="2911211" y="0"/>
                  </a:lnTo>
                  <a:lnTo>
                    <a:pt x="2914242" y="0"/>
                  </a:lnTo>
                  <a:lnTo>
                    <a:pt x="2914461" y="0"/>
                  </a:lnTo>
                  <a:lnTo>
                    <a:pt x="2924111" y="0"/>
                  </a:lnTo>
                  <a:lnTo>
                    <a:pt x="2927136" y="0"/>
                  </a:lnTo>
                  <a:lnTo>
                    <a:pt x="2933561" y="0"/>
                  </a:lnTo>
                  <a:lnTo>
                    <a:pt x="2939580" y="0"/>
                  </a:lnTo>
                  <a:lnTo>
                    <a:pt x="2941275" y="0"/>
                  </a:lnTo>
                  <a:lnTo>
                    <a:pt x="2941543" y="0"/>
                  </a:lnTo>
                  <a:lnTo>
                    <a:pt x="2945586" y="0"/>
                  </a:lnTo>
                  <a:lnTo>
                    <a:pt x="2950032" y="0"/>
                  </a:lnTo>
                  <a:lnTo>
                    <a:pt x="2955662" y="0"/>
                  </a:lnTo>
                  <a:lnTo>
                    <a:pt x="2955709" y="0"/>
                  </a:lnTo>
                  <a:lnTo>
                    <a:pt x="2957200" y="0"/>
                  </a:lnTo>
                  <a:lnTo>
                    <a:pt x="2957747" y="0"/>
                  </a:lnTo>
                  <a:lnTo>
                    <a:pt x="2968152" y="0"/>
                  </a:lnTo>
                  <a:lnTo>
                    <a:pt x="2969644" y="0"/>
                  </a:lnTo>
                  <a:lnTo>
                    <a:pt x="2972667" y="0"/>
                  </a:lnTo>
                  <a:lnTo>
                    <a:pt x="2977114" y="0"/>
                  </a:lnTo>
                  <a:lnTo>
                    <a:pt x="2984829" y="0"/>
                  </a:lnTo>
                  <a:lnTo>
                    <a:pt x="2985727" y="0"/>
                  </a:lnTo>
                  <a:lnTo>
                    <a:pt x="2999370" y="0"/>
                  </a:lnTo>
                  <a:lnTo>
                    <a:pt x="3021815" y="0"/>
                  </a:lnTo>
                  <a:lnTo>
                    <a:pt x="3031265" y="0"/>
                  </a:lnTo>
                  <a:lnTo>
                    <a:pt x="3042230" y="0"/>
                  </a:lnTo>
                  <a:lnTo>
                    <a:pt x="3044946" y="0"/>
                  </a:lnTo>
                  <a:lnTo>
                    <a:pt x="3051880" y="0"/>
                  </a:lnTo>
                  <a:lnTo>
                    <a:pt x="3061330" y="0"/>
                  </a:lnTo>
                  <a:lnTo>
                    <a:pt x="3067349" y="0"/>
                  </a:lnTo>
                  <a:lnTo>
                    <a:pt x="3069312" y="0"/>
                  </a:lnTo>
                  <a:lnTo>
                    <a:pt x="3073355" y="0"/>
                  </a:lnTo>
                  <a:lnTo>
                    <a:pt x="3073518" y="0"/>
                  </a:lnTo>
                  <a:lnTo>
                    <a:pt x="3075011" y="0"/>
                  </a:lnTo>
                  <a:lnTo>
                    <a:pt x="3077801" y="0"/>
                  </a:lnTo>
                  <a:lnTo>
                    <a:pt x="3095921" y="0"/>
                  </a:lnTo>
                  <a:lnTo>
                    <a:pt x="3097413" y="0"/>
                  </a:lnTo>
                  <a:lnTo>
                    <a:pt x="3100436" y="0"/>
                  </a:lnTo>
                  <a:lnTo>
                    <a:pt x="3103552" y="0"/>
                  </a:lnTo>
                  <a:lnTo>
                    <a:pt x="3104883" y="0"/>
                  </a:lnTo>
                  <a:lnTo>
                    <a:pt x="3120023" y="0"/>
                  </a:lnTo>
                  <a:lnTo>
                    <a:pt x="3120445" y="0"/>
                  </a:lnTo>
                  <a:lnTo>
                    <a:pt x="3149018" y="0"/>
                  </a:lnTo>
                  <a:lnTo>
                    <a:pt x="3150088" y="0"/>
                  </a:lnTo>
                  <a:lnTo>
                    <a:pt x="3150509" y="0"/>
                  </a:lnTo>
                  <a:lnTo>
                    <a:pt x="3171054" y="0"/>
                  </a:lnTo>
                  <a:lnTo>
                    <a:pt x="3172715" y="0"/>
                  </a:lnTo>
                  <a:lnTo>
                    <a:pt x="3199627" y="0"/>
                  </a:lnTo>
                  <a:lnTo>
                    <a:pt x="3201119" y="0"/>
                  </a:lnTo>
                  <a:lnTo>
                    <a:pt x="3201287" y="0"/>
                  </a:lnTo>
                  <a:lnTo>
                    <a:pt x="3201751" y="0"/>
                  </a:lnTo>
                  <a:lnTo>
                    <a:pt x="3202780" y="0"/>
                  </a:lnTo>
                  <a:lnTo>
                    <a:pt x="3217515" y="0"/>
                  </a:lnTo>
                  <a:lnTo>
                    <a:pt x="3224152" y="0"/>
                  </a:lnTo>
                  <a:lnTo>
                    <a:pt x="3230324" y="0"/>
                  </a:lnTo>
                  <a:lnTo>
                    <a:pt x="3231321" y="0"/>
                  </a:lnTo>
                  <a:lnTo>
                    <a:pt x="3231816" y="0"/>
                  </a:lnTo>
                  <a:lnTo>
                    <a:pt x="3243763" y="0"/>
                  </a:lnTo>
                  <a:lnTo>
                    <a:pt x="3246088" y="0"/>
                  </a:lnTo>
                  <a:lnTo>
                    <a:pt x="3247580" y="0"/>
                  </a:lnTo>
                  <a:lnTo>
                    <a:pt x="3247792" y="0"/>
                  </a:lnTo>
                  <a:lnTo>
                    <a:pt x="3248214" y="0"/>
                  </a:lnTo>
                  <a:lnTo>
                    <a:pt x="3252725" y="0"/>
                  </a:lnTo>
                  <a:lnTo>
                    <a:pt x="3254217" y="0"/>
                  </a:lnTo>
                  <a:lnTo>
                    <a:pt x="3260235" y="0"/>
                  </a:lnTo>
                  <a:lnTo>
                    <a:pt x="3276787" y="0"/>
                  </a:lnTo>
                  <a:lnTo>
                    <a:pt x="3277857" y="0"/>
                  </a:lnTo>
                  <a:lnTo>
                    <a:pt x="3278278" y="0"/>
                  </a:lnTo>
                  <a:lnTo>
                    <a:pt x="3290300" y="0"/>
                  </a:lnTo>
                  <a:lnTo>
                    <a:pt x="3298823" y="0"/>
                  </a:lnTo>
                  <a:lnTo>
                    <a:pt x="3327396" y="0"/>
                  </a:lnTo>
                  <a:lnTo>
                    <a:pt x="3328888" y="0"/>
                  </a:lnTo>
                  <a:lnTo>
                    <a:pt x="3329520" y="0"/>
                  </a:lnTo>
                  <a:lnTo>
                    <a:pt x="3345284" y="0"/>
                  </a:lnTo>
                  <a:lnTo>
                    <a:pt x="3349129" y="0"/>
                  </a:lnTo>
                  <a:lnTo>
                    <a:pt x="3351921" y="0"/>
                  </a:lnTo>
                  <a:lnTo>
                    <a:pt x="3358093" y="0"/>
                  </a:lnTo>
                  <a:lnTo>
                    <a:pt x="3359585" y="0"/>
                  </a:lnTo>
                  <a:lnTo>
                    <a:pt x="3371532" y="0"/>
                  </a:lnTo>
                  <a:lnTo>
                    <a:pt x="3373857" y="0"/>
                  </a:lnTo>
                  <a:lnTo>
                    <a:pt x="3375349" y="0"/>
                  </a:lnTo>
                  <a:lnTo>
                    <a:pt x="3380494" y="0"/>
                  </a:lnTo>
                  <a:lnTo>
                    <a:pt x="3381986" y="0"/>
                  </a:lnTo>
                  <a:lnTo>
                    <a:pt x="3388004" y="0"/>
                  </a:lnTo>
                  <a:lnTo>
                    <a:pt x="3408282" y="0"/>
                  </a:lnTo>
                  <a:lnTo>
                    <a:pt x="3418069" y="0"/>
                  </a:lnTo>
                  <a:lnTo>
                    <a:pt x="3424207" y="0"/>
                  </a:lnTo>
                  <a:lnTo>
                    <a:pt x="3424753" y="0"/>
                  </a:lnTo>
                  <a:lnTo>
                    <a:pt x="3452733" y="0"/>
                  </a:lnTo>
                  <a:lnTo>
                    <a:pt x="3454818" y="0"/>
                  </a:lnTo>
                  <a:lnTo>
                    <a:pt x="3476898" y="0"/>
                  </a:lnTo>
                  <a:lnTo>
                    <a:pt x="3496441" y="0"/>
                  </a:lnTo>
                  <a:lnTo>
                    <a:pt x="3509236" y="0"/>
                  </a:lnTo>
                  <a:lnTo>
                    <a:pt x="3518886" y="0"/>
                  </a:lnTo>
                  <a:lnTo>
                    <a:pt x="3528336" y="0"/>
                  </a:lnTo>
                  <a:lnTo>
                    <a:pt x="3536051" y="0"/>
                  </a:lnTo>
                  <a:lnTo>
                    <a:pt x="3539301" y="0"/>
                  </a:lnTo>
                  <a:lnTo>
                    <a:pt x="3540361" y="0"/>
                  </a:lnTo>
                  <a:lnTo>
                    <a:pt x="3544807" y="0"/>
                  </a:lnTo>
                  <a:lnTo>
                    <a:pt x="3551976" y="0"/>
                  </a:lnTo>
                  <a:lnTo>
                    <a:pt x="3552522" y="0"/>
                  </a:lnTo>
                  <a:lnTo>
                    <a:pt x="3564420" y="0"/>
                  </a:lnTo>
                  <a:lnTo>
                    <a:pt x="3570426" y="0"/>
                  </a:lnTo>
                  <a:cubicBezTo>
                    <a:pt x="3574872" y="0"/>
                    <a:pt x="3574872" y="0"/>
                    <a:pt x="3574872" y="0"/>
                  </a:cubicBezTo>
                  <a:lnTo>
                    <a:pt x="3580502" y="0"/>
                  </a:lnTo>
                  <a:lnTo>
                    <a:pt x="3582587" y="0"/>
                  </a:lnTo>
                  <a:lnTo>
                    <a:pt x="3624210" y="0"/>
                  </a:lnTo>
                  <a:lnTo>
                    <a:pt x="3637005" y="0"/>
                  </a:lnTo>
                  <a:lnTo>
                    <a:pt x="3646655" y="0"/>
                  </a:lnTo>
                  <a:lnTo>
                    <a:pt x="3656105" y="0"/>
                  </a:lnTo>
                  <a:lnTo>
                    <a:pt x="3667070" y="0"/>
                  </a:lnTo>
                  <a:lnTo>
                    <a:pt x="3668130" y="0"/>
                  </a:lnTo>
                  <a:lnTo>
                    <a:pt x="3669786" y="0"/>
                  </a:lnTo>
                  <a:lnTo>
                    <a:pt x="3672576" y="0"/>
                  </a:lnTo>
                  <a:lnTo>
                    <a:pt x="3692189" y="0"/>
                  </a:lnTo>
                  <a:lnTo>
                    <a:pt x="3698195" y="0"/>
                  </a:lnTo>
                  <a:lnTo>
                    <a:pt x="3702641" y="0"/>
                  </a:lnTo>
                  <a:lnTo>
                    <a:pt x="3744863" y="0"/>
                  </a:lnTo>
                  <a:lnTo>
                    <a:pt x="3745285" y="0"/>
                  </a:lnTo>
                  <a:lnTo>
                    <a:pt x="3795894" y="0"/>
                  </a:lnTo>
                  <a:lnTo>
                    <a:pt x="3797555" y="0"/>
                  </a:lnTo>
                  <a:lnTo>
                    <a:pt x="3826591" y="0"/>
                  </a:lnTo>
                  <a:lnTo>
                    <a:pt x="3842355" y="0"/>
                  </a:lnTo>
                  <a:lnTo>
                    <a:pt x="3848992" y="0"/>
                  </a:lnTo>
                  <a:lnTo>
                    <a:pt x="3872632" y="0"/>
                  </a:lnTo>
                  <a:lnTo>
                    <a:pt x="3873054" y="0"/>
                  </a:lnTo>
                  <a:lnTo>
                    <a:pt x="3885075" y="0"/>
                  </a:lnTo>
                  <a:lnTo>
                    <a:pt x="3923663" y="0"/>
                  </a:lnTo>
                  <a:lnTo>
                    <a:pt x="3954360" y="0"/>
                  </a:lnTo>
                  <a:lnTo>
                    <a:pt x="3970124" y="0"/>
                  </a:lnTo>
                  <a:lnTo>
                    <a:pt x="3976761" y="0"/>
                  </a:lnTo>
                  <a:lnTo>
                    <a:pt x="4012844" y="0"/>
                  </a:lnTo>
                  <a:lnTo>
                    <a:pt x="4049593" y="0"/>
                  </a:lnTo>
                  <a:cubicBezTo>
                    <a:pt x="4169647" y="0"/>
                    <a:pt x="4169647" y="0"/>
                    <a:pt x="4169647" y="0"/>
                  </a:cubicBezTo>
                  <a:lnTo>
                    <a:pt x="4177362" y="0"/>
                  </a:lnTo>
                  <a:cubicBezTo>
                    <a:pt x="4297416" y="0"/>
                    <a:pt x="4297416" y="0"/>
                    <a:pt x="4297416" y="0"/>
                  </a:cubicBezTo>
                  <a:cubicBezTo>
                    <a:pt x="4327758" y="0"/>
                    <a:pt x="4364168" y="21251"/>
                    <a:pt x="4379339" y="47054"/>
                  </a:cubicBezTo>
                  <a:cubicBezTo>
                    <a:pt x="4591731" y="415146"/>
                    <a:pt x="4591731" y="415146"/>
                    <a:pt x="4591731" y="415146"/>
                  </a:cubicBezTo>
                  <a:cubicBezTo>
                    <a:pt x="4606902" y="440951"/>
                    <a:pt x="4606902" y="483452"/>
                    <a:pt x="4591731" y="509257"/>
                  </a:cubicBezTo>
                  <a:cubicBezTo>
                    <a:pt x="4379339" y="877348"/>
                    <a:pt x="4379339" y="877348"/>
                    <a:pt x="4379339" y="877348"/>
                  </a:cubicBezTo>
                  <a:cubicBezTo>
                    <a:pt x="4364168" y="903151"/>
                    <a:pt x="4327758" y="924402"/>
                    <a:pt x="4297416" y="924402"/>
                  </a:cubicBezTo>
                  <a:lnTo>
                    <a:pt x="4169647" y="924402"/>
                  </a:lnTo>
                  <a:lnTo>
                    <a:pt x="3976761" y="924402"/>
                  </a:lnTo>
                  <a:lnTo>
                    <a:pt x="3872632" y="924402"/>
                  </a:lnTo>
                  <a:lnTo>
                    <a:pt x="3848992" y="924402"/>
                  </a:lnTo>
                  <a:lnTo>
                    <a:pt x="3744863" y="924402"/>
                  </a:lnTo>
                  <a:lnTo>
                    <a:pt x="3702641" y="924402"/>
                  </a:lnTo>
                  <a:lnTo>
                    <a:pt x="3672576" y="924402"/>
                  </a:lnTo>
                  <a:lnTo>
                    <a:pt x="3656105" y="924402"/>
                  </a:lnTo>
                  <a:lnTo>
                    <a:pt x="3574872" y="924402"/>
                  </a:lnTo>
                  <a:lnTo>
                    <a:pt x="3551976" y="924402"/>
                  </a:lnTo>
                  <a:lnTo>
                    <a:pt x="3544807" y="924402"/>
                  </a:lnTo>
                  <a:lnTo>
                    <a:pt x="3528336" y="924402"/>
                  </a:lnTo>
                  <a:lnTo>
                    <a:pt x="3424207" y="924402"/>
                  </a:lnTo>
                  <a:lnTo>
                    <a:pt x="3381986" y="924402"/>
                  </a:lnTo>
                  <a:lnTo>
                    <a:pt x="3380494" y="924402"/>
                  </a:lnTo>
                  <a:lnTo>
                    <a:pt x="3351921" y="924402"/>
                  </a:lnTo>
                  <a:lnTo>
                    <a:pt x="3277857" y="924402"/>
                  </a:lnTo>
                  <a:lnTo>
                    <a:pt x="3254217" y="924402"/>
                  </a:lnTo>
                  <a:lnTo>
                    <a:pt x="3252725" y="924402"/>
                  </a:lnTo>
                  <a:lnTo>
                    <a:pt x="3247792" y="924402"/>
                  </a:lnTo>
                  <a:lnTo>
                    <a:pt x="3231321" y="924402"/>
                  </a:lnTo>
                  <a:lnTo>
                    <a:pt x="3224152" y="924402"/>
                  </a:lnTo>
                  <a:lnTo>
                    <a:pt x="3150088" y="924402"/>
                  </a:lnTo>
                  <a:lnTo>
                    <a:pt x="3120023" y="924402"/>
                  </a:lnTo>
                  <a:lnTo>
                    <a:pt x="3104883" y="924402"/>
                  </a:lnTo>
                  <a:lnTo>
                    <a:pt x="3103552" y="924402"/>
                  </a:lnTo>
                  <a:lnTo>
                    <a:pt x="3077801" y="924402"/>
                  </a:lnTo>
                  <a:lnTo>
                    <a:pt x="3061330" y="924402"/>
                  </a:lnTo>
                  <a:lnTo>
                    <a:pt x="3031265" y="924402"/>
                  </a:lnTo>
                  <a:lnTo>
                    <a:pt x="2977114" y="924402"/>
                  </a:lnTo>
                  <a:lnTo>
                    <a:pt x="2957200" y="924402"/>
                  </a:lnTo>
                  <a:lnTo>
                    <a:pt x="2955709" y="924402"/>
                  </a:lnTo>
                  <a:lnTo>
                    <a:pt x="2950032" y="924402"/>
                  </a:lnTo>
                  <a:lnTo>
                    <a:pt x="2933561" y="924402"/>
                  </a:lnTo>
                  <a:lnTo>
                    <a:pt x="2927136" y="924402"/>
                  </a:lnTo>
                  <a:lnTo>
                    <a:pt x="2903496" y="924402"/>
                  </a:lnTo>
                  <a:lnTo>
                    <a:pt x="2829431" y="924402"/>
                  </a:lnTo>
                  <a:lnTo>
                    <a:pt x="2827940" y="924402"/>
                  </a:lnTo>
                  <a:lnTo>
                    <a:pt x="2799367" y="924402"/>
                  </a:lnTo>
                  <a:lnTo>
                    <a:pt x="2785719" y="924402"/>
                  </a:lnTo>
                  <a:lnTo>
                    <a:pt x="2784228" y="924402"/>
                  </a:lnTo>
                  <a:lnTo>
                    <a:pt x="2757146" y="924402"/>
                  </a:lnTo>
                  <a:lnTo>
                    <a:pt x="2755654" y="924402"/>
                  </a:lnTo>
                  <a:lnTo>
                    <a:pt x="2680098" y="924402"/>
                  </a:lnTo>
                  <a:lnTo>
                    <a:pt x="2657950" y="924402"/>
                  </a:lnTo>
                  <a:lnTo>
                    <a:pt x="2656459" y="924402"/>
                  </a:lnTo>
                  <a:lnTo>
                    <a:pt x="2653017" y="924402"/>
                  </a:lnTo>
                  <a:lnTo>
                    <a:pt x="2636545" y="924402"/>
                  </a:lnTo>
                  <a:lnTo>
                    <a:pt x="2629377" y="924402"/>
                  </a:lnTo>
                  <a:lnTo>
                    <a:pt x="2627885" y="924402"/>
                  </a:lnTo>
                  <a:lnTo>
                    <a:pt x="2606481" y="924402"/>
                  </a:lnTo>
                  <a:lnTo>
                    <a:pt x="2552329" y="924402"/>
                  </a:lnTo>
                  <a:lnTo>
                    <a:pt x="2525248" y="924402"/>
                  </a:lnTo>
                  <a:lnTo>
                    <a:pt x="2510108" y="924402"/>
                  </a:lnTo>
                  <a:lnTo>
                    <a:pt x="2508776" y="924402"/>
                  </a:lnTo>
                  <a:lnTo>
                    <a:pt x="2480043" y="924402"/>
                  </a:lnTo>
                  <a:lnTo>
                    <a:pt x="2478712" y="924402"/>
                  </a:lnTo>
                  <a:lnTo>
                    <a:pt x="2463572" y="924402"/>
                  </a:lnTo>
                  <a:lnTo>
                    <a:pt x="2436490" y="924402"/>
                  </a:lnTo>
                  <a:lnTo>
                    <a:pt x="2382339" y="924402"/>
                  </a:lnTo>
                  <a:lnTo>
                    <a:pt x="2360934" y="924402"/>
                  </a:lnTo>
                  <a:lnTo>
                    <a:pt x="2359443" y="924402"/>
                  </a:lnTo>
                  <a:lnTo>
                    <a:pt x="2352274" y="924402"/>
                  </a:lnTo>
                  <a:lnTo>
                    <a:pt x="2335803" y="924402"/>
                  </a:lnTo>
                  <a:lnTo>
                    <a:pt x="2332360" y="924402"/>
                  </a:lnTo>
                  <a:lnTo>
                    <a:pt x="2332328" y="924402"/>
                  </a:lnTo>
                  <a:lnTo>
                    <a:pt x="2330869" y="924402"/>
                  </a:lnTo>
                  <a:lnTo>
                    <a:pt x="2308721" y="924402"/>
                  </a:lnTo>
                  <a:lnTo>
                    <a:pt x="2233165" y="924402"/>
                  </a:lnTo>
                  <a:lnTo>
                    <a:pt x="2231674" y="924402"/>
                  </a:lnTo>
                  <a:lnTo>
                    <a:pt x="2204591" y="924402"/>
                  </a:lnTo>
                  <a:lnTo>
                    <a:pt x="2204559" y="924402"/>
                  </a:lnTo>
                  <a:lnTo>
                    <a:pt x="2203100" y="924402"/>
                  </a:lnTo>
                  <a:lnTo>
                    <a:pt x="2189452" y="924402"/>
                  </a:lnTo>
                  <a:lnTo>
                    <a:pt x="2160879" y="924402"/>
                  </a:lnTo>
                  <a:lnTo>
                    <a:pt x="2159388" y="924402"/>
                  </a:lnTo>
                  <a:lnTo>
                    <a:pt x="2085323" y="924402"/>
                  </a:lnTo>
                  <a:lnTo>
                    <a:pt x="2077294" y="924402"/>
                  </a:lnTo>
                  <a:lnTo>
                    <a:pt x="2061683" y="924402"/>
                  </a:lnTo>
                  <a:lnTo>
                    <a:pt x="2055258" y="924402"/>
                  </a:lnTo>
                  <a:lnTo>
                    <a:pt x="2038787" y="924402"/>
                  </a:lnTo>
                  <a:lnTo>
                    <a:pt x="2033110" y="924402"/>
                  </a:lnTo>
                  <a:lnTo>
                    <a:pt x="2031619" y="924402"/>
                  </a:lnTo>
                  <a:lnTo>
                    <a:pt x="2011705" y="924402"/>
                  </a:lnTo>
                  <a:lnTo>
                    <a:pt x="1957554" y="924402"/>
                  </a:lnTo>
                  <a:lnTo>
                    <a:pt x="1949525" y="924402"/>
                  </a:lnTo>
                  <a:lnTo>
                    <a:pt x="1927489" y="924402"/>
                  </a:lnTo>
                  <a:lnTo>
                    <a:pt x="1911018" y="924402"/>
                  </a:lnTo>
                  <a:lnTo>
                    <a:pt x="1907543" y="924402"/>
                  </a:lnTo>
                  <a:lnTo>
                    <a:pt x="1885268" y="924402"/>
                  </a:lnTo>
                  <a:lnTo>
                    <a:pt x="1883936" y="924402"/>
                  </a:lnTo>
                  <a:lnTo>
                    <a:pt x="1868796" y="924402"/>
                  </a:lnTo>
                  <a:lnTo>
                    <a:pt x="1838732" y="924402"/>
                  </a:lnTo>
                  <a:lnTo>
                    <a:pt x="1779774" y="924402"/>
                  </a:lnTo>
                  <a:lnTo>
                    <a:pt x="1764668" y="924402"/>
                  </a:lnTo>
                  <a:lnTo>
                    <a:pt x="1757499" y="924402"/>
                  </a:lnTo>
                  <a:lnTo>
                    <a:pt x="1741027" y="924402"/>
                  </a:lnTo>
                  <a:lnTo>
                    <a:pt x="1737552" y="924402"/>
                  </a:lnTo>
                  <a:lnTo>
                    <a:pt x="1736094" y="924402"/>
                  </a:lnTo>
                  <a:lnTo>
                    <a:pt x="1734603" y="924402"/>
                  </a:lnTo>
                  <a:lnTo>
                    <a:pt x="1710963" y="924402"/>
                  </a:lnTo>
                  <a:lnTo>
                    <a:pt x="1707488" y="924402"/>
                  </a:lnTo>
                  <a:lnTo>
                    <a:pt x="1652509" y="924402"/>
                  </a:lnTo>
                  <a:lnTo>
                    <a:pt x="1636899" y="924402"/>
                  </a:lnTo>
                  <a:lnTo>
                    <a:pt x="1609783" y="924402"/>
                  </a:lnTo>
                  <a:lnTo>
                    <a:pt x="1608325" y="924402"/>
                  </a:lnTo>
                  <a:lnTo>
                    <a:pt x="1606834" y="924402"/>
                  </a:lnTo>
                  <a:lnTo>
                    <a:pt x="1579719" y="924402"/>
                  </a:lnTo>
                  <a:lnTo>
                    <a:pt x="1564612" y="924402"/>
                  </a:lnTo>
                  <a:lnTo>
                    <a:pt x="1524740" y="924402"/>
                  </a:lnTo>
                  <a:lnTo>
                    <a:pt x="1482518" y="924402"/>
                  </a:lnTo>
                  <a:lnTo>
                    <a:pt x="1460483" y="924402"/>
                  </a:lnTo>
                  <a:lnTo>
                    <a:pt x="1452454" y="924402"/>
                  </a:lnTo>
                  <a:lnTo>
                    <a:pt x="1444011" y="924402"/>
                  </a:lnTo>
                  <a:lnTo>
                    <a:pt x="1436843" y="924402"/>
                  </a:lnTo>
                  <a:lnTo>
                    <a:pt x="1413947" y="924402"/>
                  </a:lnTo>
                  <a:lnTo>
                    <a:pt x="1354749" y="924402"/>
                  </a:lnTo>
                  <a:lnTo>
                    <a:pt x="1332714" y="924402"/>
                  </a:lnTo>
                  <a:lnTo>
                    <a:pt x="1324685" y="924402"/>
                  </a:lnTo>
                  <a:lnTo>
                    <a:pt x="1316242" y="924402"/>
                  </a:lnTo>
                  <a:lnTo>
                    <a:pt x="1312767" y="924402"/>
                  </a:lnTo>
                  <a:lnTo>
                    <a:pt x="1286178" y="924402"/>
                  </a:lnTo>
                  <a:lnTo>
                    <a:pt x="1282703" y="924402"/>
                  </a:lnTo>
                  <a:lnTo>
                    <a:pt x="1243956" y="924402"/>
                  </a:lnTo>
                  <a:lnTo>
                    <a:pt x="1184998" y="924402"/>
                  </a:lnTo>
                  <a:lnTo>
                    <a:pt x="1154934" y="924402"/>
                  </a:lnTo>
                  <a:lnTo>
                    <a:pt x="1139828" y="924402"/>
                  </a:lnTo>
                  <a:lnTo>
                    <a:pt x="1116187" y="924402"/>
                  </a:lnTo>
                  <a:lnTo>
                    <a:pt x="1112712" y="924402"/>
                  </a:lnTo>
                  <a:lnTo>
                    <a:pt x="1057734" y="924402"/>
                  </a:lnTo>
                  <a:lnTo>
                    <a:pt x="1027669" y="924402"/>
                  </a:lnTo>
                  <a:lnTo>
                    <a:pt x="1012059" y="924402"/>
                  </a:lnTo>
                  <a:lnTo>
                    <a:pt x="984943" y="924402"/>
                  </a:lnTo>
                  <a:lnTo>
                    <a:pt x="929965" y="924402"/>
                  </a:lnTo>
                  <a:lnTo>
                    <a:pt x="899900" y="924402"/>
                  </a:lnTo>
                  <a:lnTo>
                    <a:pt x="857678" y="924402"/>
                  </a:lnTo>
                  <a:lnTo>
                    <a:pt x="819171" y="924402"/>
                  </a:lnTo>
                  <a:lnTo>
                    <a:pt x="729909" y="924402"/>
                  </a:lnTo>
                  <a:lnTo>
                    <a:pt x="691402" y="924402"/>
                  </a:lnTo>
                  <a:lnTo>
                    <a:pt x="687927" y="924402"/>
                  </a:lnTo>
                  <a:lnTo>
                    <a:pt x="560158" y="924402"/>
                  </a:lnTo>
                  <a:lnTo>
                    <a:pt x="432894" y="924402"/>
                  </a:lnTo>
                  <a:lnTo>
                    <a:pt x="305125" y="924402"/>
                  </a:lnTo>
                  <a:cubicBezTo>
                    <a:pt x="275541" y="924402"/>
                    <a:pt x="238373" y="903151"/>
                    <a:pt x="223202" y="877348"/>
                  </a:cubicBezTo>
                  <a:cubicBezTo>
                    <a:pt x="10809" y="509257"/>
                    <a:pt x="10809" y="509257"/>
                    <a:pt x="10809" y="509257"/>
                  </a:cubicBezTo>
                  <a:cubicBezTo>
                    <a:pt x="-3603" y="483452"/>
                    <a:pt x="-3603" y="440951"/>
                    <a:pt x="10809" y="415146"/>
                  </a:cubicBezTo>
                  <a:cubicBezTo>
                    <a:pt x="223202" y="47054"/>
                    <a:pt x="223202" y="47054"/>
                    <a:pt x="223202" y="47054"/>
                  </a:cubicBezTo>
                  <a:cubicBezTo>
                    <a:pt x="238373" y="21251"/>
                    <a:pt x="275541" y="0"/>
                    <a:pt x="305125" y="0"/>
                  </a:cubicBezTo>
                  <a:close/>
                </a:path>
              </a:pathLst>
            </a:custGeom>
            <a:solidFill>
              <a:srgbClr val="7CA494"/>
            </a:solidFill>
            <a:ln w="19050"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grpSp>
          <p:nvGrpSpPr>
            <p:cNvPr id="27" name="组合 26"/>
            <p:cNvGrpSpPr/>
            <p:nvPr/>
          </p:nvGrpSpPr>
          <p:grpSpPr>
            <a:xfrm>
              <a:off x="5682570" y="3252309"/>
              <a:ext cx="1790862" cy="366810"/>
              <a:chOff x="3457192" y="3906440"/>
              <a:chExt cx="1951476" cy="489080"/>
            </a:xfrm>
          </p:grpSpPr>
          <p:sp>
            <p:nvSpPr>
              <p:cNvPr id="28" name="文本框 27"/>
              <p:cNvSpPr txBox="1"/>
              <p:nvPr/>
            </p:nvSpPr>
            <p:spPr>
              <a:xfrm>
                <a:off x="3457511" y="3906440"/>
                <a:ext cx="1725052" cy="3181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65" b="1" dirty="0" smtClean="0">
                    <a:solidFill>
                      <a:prstClr val="white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LƯU ĐỒ(WORKFLOW)</a:t>
                </a:r>
                <a:endParaRPr lang="zh-CN" altLang="en-US" sz="1465" b="1" dirty="0">
                  <a:solidFill>
                    <a:prstClr val="white"/>
                  </a:solidFill>
                  <a:latin typeface="Roboto" panose="02000000000000000000" pitchFamily="2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29" name="文本框 28"/>
              <p:cNvSpPr txBox="1"/>
              <p:nvPr/>
            </p:nvSpPr>
            <p:spPr>
              <a:xfrm>
                <a:off x="3457192" y="4135512"/>
                <a:ext cx="1951476" cy="2600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1218565">
                  <a:lnSpc>
                    <a:spcPct val="110000"/>
                  </a:lnSpc>
                  <a:defRPr/>
                </a:pPr>
                <a:endParaRPr lang="zh-CN" altLang="en-US" sz="1065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30" name="组合 29"/>
          <p:cNvGrpSpPr/>
          <p:nvPr/>
        </p:nvGrpSpPr>
        <p:grpSpPr>
          <a:xfrm>
            <a:off x="6421665" y="1497620"/>
            <a:ext cx="1085408" cy="961991"/>
            <a:chOff x="4816249" y="1059582"/>
            <a:chExt cx="814056" cy="721493"/>
          </a:xfrm>
        </p:grpSpPr>
        <p:grpSp>
          <p:nvGrpSpPr>
            <p:cNvPr id="31" name="组合 30"/>
            <p:cNvGrpSpPr/>
            <p:nvPr/>
          </p:nvGrpSpPr>
          <p:grpSpPr>
            <a:xfrm rot="16200000">
              <a:off x="4862530" y="1013301"/>
              <a:ext cx="721493" cy="814056"/>
              <a:chOff x="8439634" y="3544648"/>
              <a:chExt cx="1611146" cy="1817848"/>
            </a:xfrm>
          </p:grpSpPr>
          <p:sp>
            <p:nvSpPr>
              <p:cNvPr id="35" name="Freeform 5"/>
              <p:cNvSpPr/>
              <p:nvPr/>
            </p:nvSpPr>
            <p:spPr bwMode="auto">
              <a:xfrm rot="5400000">
                <a:off x="8336283" y="3647999"/>
                <a:ext cx="1817848" cy="1611146"/>
              </a:xfrm>
              <a:custGeom>
                <a:avLst/>
                <a:gdLst>
                  <a:gd name="T0" fmla="*/ 407 w 1375"/>
                  <a:gd name="T1" fmla="*/ 1218 h 1218"/>
                  <a:gd name="T2" fmla="*/ 299 w 1375"/>
                  <a:gd name="T3" fmla="*/ 1156 h 1218"/>
                  <a:gd name="T4" fmla="*/ 19 w 1375"/>
                  <a:gd name="T5" fmla="*/ 671 h 1218"/>
                  <a:gd name="T6" fmla="*/ 19 w 1375"/>
                  <a:gd name="T7" fmla="*/ 547 h 1218"/>
                  <a:gd name="T8" fmla="*/ 299 w 1375"/>
                  <a:gd name="T9" fmla="*/ 62 h 1218"/>
                  <a:gd name="T10" fmla="*/ 407 w 1375"/>
                  <a:gd name="T11" fmla="*/ 0 h 1218"/>
                  <a:gd name="T12" fmla="*/ 967 w 1375"/>
                  <a:gd name="T13" fmla="*/ 0 h 1218"/>
                  <a:gd name="T14" fmla="*/ 1075 w 1375"/>
                  <a:gd name="T15" fmla="*/ 62 h 1218"/>
                  <a:gd name="T16" fmla="*/ 1355 w 1375"/>
                  <a:gd name="T17" fmla="*/ 547 h 1218"/>
                  <a:gd name="T18" fmla="*/ 1355 w 1375"/>
                  <a:gd name="T19" fmla="*/ 671 h 1218"/>
                  <a:gd name="T20" fmla="*/ 1075 w 1375"/>
                  <a:gd name="T21" fmla="*/ 1156 h 1218"/>
                  <a:gd name="T22" fmla="*/ 967 w 1375"/>
                  <a:gd name="T23" fmla="*/ 1218 h 1218"/>
                  <a:gd name="T24" fmla="*/ 407 w 1375"/>
                  <a:gd name="T25" fmla="*/ 1218 h 1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75" h="1218">
                    <a:moveTo>
                      <a:pt x="407" y="1218"/>
                    </a:moveTo>
                    <a:cubicBezTo>
                      <a:pt x="368" y="1218"/>
                      <a:pt x="319" y="1190"/>
                      <a:pt x="299" y="1156"/>
                    </a:cubicBezTo>
                    <a:cubicBezTo>
                      <a:pt x="19" y="671"/>
                      <a:pt x="19" y="671"/>
                      <a:pt x="19" y="671"/>
                    </a:cubicBezTo>
                    <a:cubicBezTo>
                      <a:pt x="0" y="637"/>
                      <a:pt x="0" y="581"/>
                      <a:pt x="19" y="547"/>
                    </a:cubicBezTo>
                    <a:cubicBezTo>
                      <a:pt x="299" y="62"/>
                      <a:pt x="299" y="62"/>
                      <a:pt x="299" y="62"/>
                    </a:cubicBezTo>
                    <a:cubicBezTo>
                      <a:pt x="319" y="28"/>
                      <a:pt x="368" y="0"/>
                      <a:pt x="407" y="0"/>
                    </a:cubicBezTo>
                    <a:cubicBezTo>
                      <a:pt x="967" y="0"/>
                      <a:pt x="967" y="0"/>
                      <a:pt x="967" y="0"/>
                    </a:cubicBezTo>
                    <a:cubicBezTo>
                      <a:pt x="1007" y="0"/>
                      <a:pt x="1055" y="28"/>
                      <a:pt x="1075" y="62"/>
                    </a:cubicBezTo>
                    <a:cubicBezTo>
                      <a:pt x="1355" y="547"/>
                      <a:pt x="1355" y="547"/>
                      <a:pt x="1355" y="547"/>
                    </a:cubicBezTo>
                    <a:cubicBezTo>
                      <a:pt x="1375" y="581"/>
                      <a:pt x="1375" y="637"/>
                      <a:pt x="1355" y="671"/>
                    </a:cubicBezTo>
                    <a:cubicBezTo>
                      <a:pt x="1075" y="1156"/>
                      <a:pt x="1075" y="1156"/>
                      <a:pt x="1075" y="1156"/>
                    </a:cubicBezTo>
                    <a:cubicBezTo>
                      <a:pt x="1055" y="1190"/>
                      <a:pt x="1007" y="1218"/>
                      <a:pt x="967" y="1218"/>
                    </a:cubicBezTo>
                    <a:lnTo>
                      <a:pt x="407" y="1218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lumMod val="97000"/>
                    </a:schemeClr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  <a:ln w="19050">
                <a:gradFill flip="none" rotWithShape="1">
                  <a:gsLst>
                    <a:gs pos="100000">
                      <a:schemeClr val="bg1">
                        <a:lumMod val="75000"/>
                      </a:schemeClr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outerShdw blurRad="127000" dist="508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36" name="Freeform 5"/>
              <p:cNvSpPr/>
              <p:nvPr/>
            </p:nvSpPr>
            <p:spPr bwMode="auto">
              <a:xfrm rot="5400000">
                <a:off x="8582835" y="3866516"/>
                <a:ext cx="1324744" cy="1174112"/>
              </a:xfrm>
              <a:custGeom>
                <a:avLst/>
                <a:gdLst>
                  <a:gd name="T0" fmla="*/ 407 w 1375"/>
                  <a:gd name="T1" fmla="*/ 1218 h 1218"/>
                  <a:gd name="T2" fmla="*/ 299 w 1375"/>
                  <a:gd name="T3" fmla="*/ 1156 h 1218"/>
                  <a:gd name="T4" fmla="*/ 19 w 1375"/>
                  <a:gd name="T5" fmla="*/ 671 h 1218"/>
                  <a:gd name="T6" fmla="*/ 19 w 1375"/>
                  <a:gd name="T7" fmla="*/ 547 h 1218"/>
                  <a:gd name="T8" fmla="*/ 299 w 1375"/>
                  <a:gd name="T9" fmla="*/ 62 h 1218"/>
                  <a:gd name="T10" fmla="*/ 407 w 1375"/>
                  <a:gd name="T11" fmla="*/ 0 h 1218"/>
                  <a:gd name="T12" fmla="*/ 967 w 1375"/>
                  <a:gd name="T13" fmla="*/ 0 h 1218"/>
                  <a:gd name="T14" fmla="*/ 1075 w 1375"/>
                  <a:gd name="T15" fmla="*/ 62 h 1218"/>
                  <a:gd name="T16" fmla="*/ 1355 w 1375"/>
                  <a:gd name="T17" fmla="*/ 547 h 1218"/>
                  <a:gd name="T18" fmla="*/ 1355 w 1375"/>
                  <a:gd name="T19" fmla="*/ 671 h 1218"/>
                  <a:gd name="T20" fmla="*/ 1075 w 1375"/>
                  <a:gd name="T21" fmla="*/ 1156 h 1218"/>
                  <a:gd name="T22" fmla="*/ 967 w 1375"/>
                  <a:gd name="T23" fmla="*/ 1218 h 1218"/>
                  <a:gd name="T24" fmla="*/ 407 w 1375"/>
                  <a:gd name="T25" fmla="*/ 1218 h 1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75" h="1218">
                    <a:moveTo>
                      <a:pt x="407" y="1218"/>
                    </a:moveTo>
                    <a:cubicBezTo>
                      <a:pt x="368" y="1218"/>
                      <a:pt x="319" y="1190"/>
                      <a:pt x="299" y="1156"/>
                    </a:cubicBezTo>
                    <a:cubicBezTo>
                      <a:pt x="19" y="671"/>
                      <a:pt x="19" y="671"/>
                      <a:pt x="19" y="671"/>
                    </a:cubicBezTo>
                    <a:cubicBezTo>
                      <a:pt x="0" y="637"/>
                      <a:pt x="0" y="581"/>
                      <a:pt x="19" y="547"/>
                    </a:cubicBezTo>
                    <a:cubicBezTo>
                      <a:pt x="299" y="62"/>
                      <a:pt x="299" y="62"/>
                      <a:pt x="299" y="62"/>
                    </a:cubicBezTo>
                    <a:cubicBezTo>
                      <a:pt x="319" y="28"/>
                      <a:pt x="368" y="0"/>
                      <a:pt x="407" y="0"/>
                    </a:cubicBezTo>
                    <a:cubicBezTo>
                      <a:pt x="967" y="0"/>
                      <a:pt x="967" y="0"/>
                      <a:pt x="967" y="0"/>
                    </a:cubicBezTo>
                    <a:cubicBezTo>
                      <a:pt x="1007" y="0"/>
                      <a:pt x="1055" y="28"/>
                      <a:pt x="1075" y="62"/>
                    </a:cubicBezTo>
                    <a:cubicBezTo>
                      <a:pt x="1355" y="547"/>
                      <a:pt x="1355" y="547"/>
                      <a:pt x="1355" y="547"/>
                    </a:cubicBezTo>
                    <a:cubicBezTo>
                      <a:pt x="1375" y="581"/>
                      <a:pt x="1375" y="637"/>
                      <a:pt x="1355" y="671"/>
                    </a:cubicBezTo>
                    <a:cubicBezTo>
                      <a:pt x="1075" y="1156"/>
                      <a:pt x="1075" y="1156"/>
                      <a:pt x="1075" y="1156"/>
                    </a:cubicBezTo>
                    <a:cubicBezTo>
                      <a:pt x="1055" y="1190"/>
                      <a:pt x="1007" y="1218"/>
                      <a:pt x="967" y="1218"/>
                    </a:cubicBezTo>
                    <a:lnTo>
                      <a:pt x="407" y="1218"/>
                    </a:lnTo>
                    <a:close/>
                  </a:path>
                </a:pathLst>
              </a:custGeom>
              <a:solidFill>
                <a:srgbClr val="7CA494"/>
              </a:solidFill>
              <a:ln w="15875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innerShdw blurRad="50800" dist="25400" dir="13500000">
                  <a:prstClr val="black">
                    <a:alpha val="50000"/>
                  </a:prstClr>
                </a:innerShdw>
              </a:effec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32" name="Group 17"/>
            <p:cNvGrpSpPr>
              <a:grpSpLocks noChangeAspect="1"/>
            </p:cNvGrpSpPr>
            <p:nvPr/>
          </p:nvGrpSpPr>
          <p:grpSpPr bwMode="auto">
            <a:xfrm>
              <a:off x="5100998" y="1293837"/>
              <a:ext cx="244558" cy="262518"/>
              <a:chOff x="231" y="1205"/>
              <a:chExt cx="640" cy="687"/>
            </a:xfrm>
            <a:solidFill>
              <a:schemeClr val="bg1"/>
            </a:solidFill>
            <a:effectLst/>
          </p:grpSpPr>
          <p:sp>
            <p:nvSpPr>
              <p:cNvPr id="33" name="Freeform 18"/>
              <p:cNvSpPr/>
              <p:nvPr/>
            </p:nvSpPr>
            <p:spPr bwMode="auto">
              <a:xfrm>
                <a:off x="231" y="1205"/>
                <a:ext cx="499" cy="687"/>
              </a:xfrm>
              <a:custGeom>
                <a:avLst/>
                <a:gdLst>
                  <a:gd name="T0" fmla="*/ 442 w 499"/>
                  <a:gd name="T1" fmla="*/ 629 h 687"/>
                  <a:gd name="T2" fmla="*/ 57 w 499"/>
                  <a:gd name="T3" fmla="*/ 629 h 687"/>
                  <a:gd name="T4" fmla="*/ 57 w 499"/>
                  <a:gd name="T5" fmla="*/ 200 h 687"/>
                  <a:gd name="T6" fmla="*/ 200 w 499"/>
                  <a:gd name="T7" fmla="*/ 200 h 687"/>
                  <a:gd name="T8" fmla="*/ 200 w 499"/>
                  <a:gd name="T9" fmla="*/ 57 h 687"/>
                  <a:gd name="T10" fmla="*/ 442 w 499"/>
                  <a:gd name="T11" fmla="*/ 57 h 687"/>
                  <a:gd name="T12" fmla="*/ 442 w 499"/>
                  <a:gd name="T13" fmla="*/ 116 h 687"/>
                  <a:gd name="T14" fmla="*/ 494 w 499"/>
                  <a:gd name="T15" fmla="*/ 64 h 687"/>
                  <a:gd name="T16" fmla="*/ 499 w 499"/>
                  <a:gd name="T17" fmla="*/ 59 h 687"/>
                  <a:gd name="T18" fmla="*/ 499 w 499"/>
                  <a:gd name="T19" fmla="*/ 0 h 687"/>
                  <a:gd name="T20" fmla="*/ 143 w 499"/>
                  <a:gd name="T21" fmla="*/ 0 h 687"/>
                  <a:gd name="T22" fmla="*/ 143 w 499"/>
                  <a:gd name="T23" fmla="*/ 0 h 687"/>
                  <a:gd name="T24" fmla="*/ 0 w 499"/>
                  <a:gd name="T25" fmla="*/ 143 h 687"/>
                  <a:gd name="T26" fmla="*/ 0 w 499"/>
                  <a:gd name="T27" fmla="*/ 687 h 687"/>
                  <a:gd name="T28" fmla="*/ 499 w 499"/>
                  <a:gd name="T29" fmla="*/ 687 h 687"/>
                  <a:gd name="T30" fmla="*/ 499 w 499"/>
                  <a:gd name="T31" fmla="*/ 429 h 687"/>
                  <a:gd name="T32" fmla="*/ 442 w 499"/>
                  <a:gd name="T33" fmla="*/ 486 h 687"/>
                  <a:gd name="T34" fmla="*/ 442 w 499"/>
                  <a:gd name="T35" fmla="*/ 629 h 6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99" h="687">
                    <a:moveTo>
                      <a:pt x="442" y="629"/>
                    </a:moveTo>
                    <a:lnTo>
                      <a:pt x="57" y="629"/>
                    </a:lnTo>
                    <a:lnTo>
                      <a:pt x="57" y="200"/>
                    </a:lnTo>
                    <a:lnTo>
                      <a:pt x="200" y="200"/>
                    </a:lnTo>
                    <a:lnTo>
                      <a:pt x="200" y="57"/>
                    </a:lnTo>
                    <a:lnTo>
                      <a:pt x="442" y="57"/>
                    </a:lnTo>
                    <a:lnTo>
                      <a:pt x="442" y="116"/>
                    </a:lnTo>
                    <a:lnTo>
                      <a:pt x="494" y="64"/>
                    </a:lnTo>
                    <a:lnTo>
                      <a:pt x="499" y="59"/>
                    </a:lnTo>
                    <a:lnTo>
                      <a:pt x="499" y="0"/>
                    </a:lnTo>
                    <a:lnTo>
                      <a:pt x="143" y="0"/>
                    </a:lnTo>
                    <a:lnTo>
                      <a:pt x="143" y="0"/>
                    </a:lnTo>
                    <a:lnTo>
                      <a:pt x="0" y="143"/>
                    </a:lnTo>
                    <a:lnTo>
                      <a:pt x="0" y="687"/>
                    </a:lnTo>
                    <a:lnTo>
                      <a:pt x="499" y="687"/>
                    </a:lnTo>
                    <a:lnTo>
                      <a:pt x="499" y="429"/>
                    </a:lnTo>
                    <a:lnTo>
                      <a:pt x="442" y="486"/>
                    </a:lnTo>
                    <a:lnTo>
                      <a:pt x="442" y="62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34" name="Freeform 19"/>
              <p:cNvSpPr>
                <a:spLocks noEditPoints="1"/>
              </p:cNvSpPr>
              <p:nvPr/>
            </p:nvSpPr>
            <p:spPr bwMode="auto">
              <a:xfrm>
                <a:off x="436" y="1310"/>
                <a:ext cx="435" cy="431"/>
              </a:xfrm>
              <a:custGeom>
                <a:avLst/>
                <a:gdLst>
                  <a:gd name="T0" fmla="*/ 50 w 435"/>
                  <a:gd name="T1" fmla="*/ 279 h 431"/>
                  <a:gd name="T2" fmla="*/ 50 w 435"/>
                  <a:gd name="T3" fmla="*/ 279 h 431"/>
                  <a:gd name="T4" fmla="*/ 50 w 435"/>
                  <a:gd name="T5" fmla="*/ 279 h 431"/>
                  <a:gd name="T6" fmla="*/ 50 w 435"/>
                  <a:gd name="T7" fmla="*/ 279 h 431"/>
                  <a:gd name="T8" fmla="*/ 0 w 435"/>
                  <a:gd name="T9" fmla="*/ 431 h 431"/>
                  <a:gd name="T10" fmla="*/ 155 w 435"/>
                  <a:gd name="T11" fmla="*/ 381 h 431"/>
                  <a:gd name="T12" fmla="*/ 155 w 435"/>
                  <a:gd name="T13" fmla="*/ 381 h 431"/>
                  <a:gd name="T14" fmla="*/ 155 w 435"/>
                  <a:gd name="T15" fmla="*/ 381 h 431"/>
                  <a:gd name="T16" fmla="*/ 155 w 435"/>
                  <a:gd name="T17" fmla="*/ 381 h 431"/>
                  <a:gd name="T18" fmla="*/ 435 w 435"/>
                  <a:gd name="T19" fmla="*/ 102 h 431"/>
                  <a:gd name="T20" fmla="*/ 330 w 435"/>
                  <a:gd name="T21" fmla="*/ 0 h 431"/>
                  <a:gd name="T22" fmla="*/ 50 w 435"/>
                  <a:gd name="T23" fmla="*/ 279 h 431"/>
                  <a:gd name="T24" fmla="*/ 50 w 435"/>
                  <a:gd name="T25" fmla="*/ 279 h 431"/>
                  <a:gd name="T26" fmla="*/ 141 w 435"/>
                  <a:gd name="T27" fmla="*/ 360 h 431"/>
                  <a:gd name="T28" fmla="*/ 38 w 435"/>
                  <a:gd name="T29" fmla="*/ 396 h 431"/>
                  <a:gd name="T30" fmla="*/ 72 w 435"/>
                  <a:gd name="T31" fmla="*/ 291 h 431"/>
                  <a:gd name="T32" fmla="*/ 141 w 435"/>
                  <a:gd name="T33" fmla="*/ 360 h 4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35" h="431">
                    <a:moveTo>
                      <a:pt x="50" y="279"/>
                    </a:moveTo>
                    <a:lnTo>
                      <a:pt x="50" y="279"/>
                    </a:lnTo>
                    <a:lnTo>
                      <a:pt x="50" y="279"/>
                    </a:lnTo>
                    <a:lnTo>
                      <a:pt x="50" y="279"/>
                    </a:lnTo>
                    <a:lnTo>
                      <a:pt x="0" y="431"/>
                    </a:lnTo>
                    <a:lnTo>
                      <a:pt x="155" y="381"/>
                    </a:lnTo>
                    <a:lnTo>
                      <a:pt x="155" y="381"/>
                    </a:lnTo>
                    <a:lnTo>
                      <a:pt x="155" y="381"/>
                    </a:lnTo>
                    <a:lnTo>
                      <a:pt x="155" y="381"/>
                    </a:lnTo>
                    <a:lnTo>
                      <a:pt x="435" y="102"/>
                    </a:lnTo>
                    <a:lnTo>
                      <a:pt x="330" y="0"/>
                    </a:lnTo>
                    <a:lnTo>
                      <a:pt x="50" y="279"/>
                    </a:lnTo>
                    <a:lnTo>
                      <a:pt x="50" y="279"/>
                    </a:lnTo>
                    <a:close/>
                    <a:moveTo>
                      <a:pt x="141" y="360"/>
                    </a:moveTo>
                    <a:lnTo>
                      <a:pt x="38" y="396"/>
                    </a:lnTo>
                    <a:lnTo>
                      <a:pt x="72" y="291"/>
                    </a:lnTo>
                    <a:lnTo>
                      <a:pt x="141" y="3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37" name="组合 36"/>
          <p:cNvGrpSpPr/>
          <p:nvPr/>
        </p:nvGrpSpPr>
        <p:grpSpPr>
          <a:xfrm>
            <a:off x="6421665" y="2837470"/>
            <a:ext cx="1085408" cy="961991"/>
            <a:chOff x="4816249" y="2064470"/>
            <a:chExt cx="814056" cy="721493"/>
          </a:xfrm>
        </p:grpSpPr>
        <p:grpSp>
          <p:nvGrpSpPr>
            <p:cNvPr id="38" name="组合 37"/>
            <p:cNvGrpSpPr/>
            <p:nvPr/>
          </p:nvGrpSpPr>
          <p:grpSpPr>
            <a:xfrm rot="16200000">
              <a:off x="4862530" y="2018189"/>
              <a:ext cx="721493" cy="814056"/>
              <a:chOff x="8439634" y="3544648"/>
              <a:chExt cx="1611146" cy="1817848"/>
            </a:xfrm>
          </p:grpSpPr>
          <p:sp>
            <p:nvSpPr>
              <p:cNvPr id="40" name="Freeform 5"/>
              <p:cNvSpPr/>
              <p:nvPr/>
            </p:nvSpPr>
            <p:spPr bwMode="auto">
              <a:xfrm rot="5400000">
                <a:off x="8336283" y="3647999"/>
                <a:ext cx="1817848" cy="1611146"/>
              </a:xfrm>
              <a:custGeom>
                <a:avLst/>
                <a:gdLst>
                  <a:gd name="T0" fmla="*/ 407 w 1375"/>
                  <a:gd name="T1" fmla="*/ 1218 h 1218"/>
                  <a:gd name="T2" fmla="*/ 299 w 1375"/>
                  <a:gd name="T3" fmla="*/ 1156 h 1218"/>
                  <a:gd name="T4" fmla="*/ 19 w 1375"/>
                  <a:gd name="T5" fmla="*/ 671 h 1218"/>
                  <a:gd name="T6" fmla="*/ 19 w 1375"/>
                  <a:gd name="T7" fmla="*/ 547 h 1218"/>
                  <a:gd name="T8" fmla="*/ 299 w 1375"/>
                  <a:gd name="T9" fmla="*/ 62 h 1218"/>
                  <a:gd name="T10" fmla="*/ 407 w 1375"/>
                  <a:gd name="T11" fmla="*/ 0 h 1218"/>
                  <a:gd name="T12" fmla="*/ 967 w 1375"/>
                  <a:gd name="T13" fmla="*/ 0 h 1218"/>
                  <a:gd name="T14" fmla="*/ 1075 w 1375"/>
                  <a:gd name="T15" fmla="*/ 62 h 1218"/>
                  <a:gd name="T16" fmla="*/ 1355 w 1375"/>
                  <a:gd name="T17" fmla="*/ 547 h 1218"/>
                  <a:gd name="T18" fmla="*/ 1355 w 1375"/>
                  <a:gd name="T19" fmla="*/ 671 h 1218"/>
                  <a:gd name="T20" fmla="*/ 1075 w 1375"/>
                  <a:gd name="T21" fmla="*/ 1156 h 1218"/>
                  <a:gd name="T22" fmla="*/ 967 w 1375"/>
                  <a:gd name="T23" fmla="*/ 1218 h 1218"/>
                  <a:gd name="T24" fmla="*/ 407 w 1375"/>
                  <a:gd name="T25" fmla="*/ 1218 h 1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75" h="1218">
                    <a:moveTo>
                      <a:pt x="407" y="1218"/>
                    </a:moveTo>
                    <a:cubicBezTo>
                      <a:pt x="368" y="1218"/>
                      <a:pt x="319" y="1190"/>
                      <a:pt x="299" y="1156"/>
                    </a:cubicBezTo>
                    <a:cubicBezTo>
                      <a:pt x="19" y="671"/>
                      <a:pt x="19" y="671"/>
                      <a:pt x="19" y="671"/>
                    </a:cubicBezTo>
                    <a:cubicBezTo>
                      <a:pt x="0" y="637"/>
                      <a:pt x="0" y="581"/>
                      <a:pt x="19" y="547"/>
                    </a:cubicBezTo>
                    <a:cubicBezTo>
                      <a:pt x="299" y="62"/>
                      <a:pt x="299" y="62"/>
                      <a:pt x="299" y="62"/>
                    </a:cubicBezTo>
                    <a:cubicBezTo>
                      <a:pt x="319" y="28"/>
                      <a:pt x="368" y="0"/>
                      <a:pt x="407" y="0"/>
                    </a:cubicBezTo>
                    <a:cubicBezTo>
                      <a:pt x="967" y="0"/>
                      <a:pt x="967" y="0"/>
                      <a:pt x="967" y="0"/>
                    </a:cubicBezTo>
                    <a:cubicBezTo>
                      <a:pt x="1007" y="0"/>
                      <a:pt x="1055" y="28"/>
                      <a:pt x="1075" y="62"/>
                    </a:cubicBezTo>
                    <a:cubicBezTo>
                      <a:pt x="1355" y="547"/>
                      <a:pt x="1355" y="547"/>
                      <a:pt x="1355" y="547"/>
                    </a:cubicBezTo>
                    <a:cubicBezTo>
                      <a:pt x="1375" y="581"/>
                      <a:pt x="1375" y="637"/>
                      <a:pt x="1355" y="671"/>
                    </a:cubicBezTo>
                    <a:cubicBezTo>
                      <a:pt x="1075" y="1156"/>
                      <a:pt x="1075" y="1156"/>
                      <a:pt x="1075" y="1156"/>
                    </a:cubicBezTo>
                    <a:cubicBezTo>
                      <a:pt x="1055" y="1190"/>
                      <a:pt x="1007" y="1218"/>
                      <a:pt x="967" y="1218"/>
                    </a:cubicBezTo>
                    <a:lnTo>
                      <a:pt x="407" y="1218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lumMod val="97000"/>
                    </a:schemeClr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  <a:ln w="19050">
                <a:gradFill flip="none" rotWithShape="1">
                  <a:gsLst>
                    <a:gs pos="100000">
                      <a:schemeClr val="bg1">
                        <a:lumMod val="75000"/>
                      </a:schemeClr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outerShdw blurRad="127000" dist="508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41" name="Freeform 5"/>
              <p:cNvSpPr/>
              <p:nvPr/>
            </p:nvSpPr>
            <p:spPr bwMode="auto">
              <a:xfrm rot="5400000">
                <a:off x="8582835" y="3866516"/>
                <a:ext cx="1324744" cy="1174112"/>
              </a:xfrm>
              <a:custGeom>
                <a:avLst/>
                <a:gdLst>
                  <a:gd name="T0" fmla="*/ 407 w 1375"/>
                  <a:gd name="T1" fmla="*/ 1218 h 1218"/>
                  <a:gd name="T2" fmla="*/ 299 w 1375"/>
                  <a:gd name="T3" fmla="*/ 1156 h 1218"/>
                  <a:gd name="T4" fmla="*/ 19 w 1375"/>
                  <a:gd name="T5" fmla="*/ 671 h 1218"/>
                  <a:gd name="T6" fmla="*/ 19 w 1375"/>
                  <a:gd name="T7" fmla="*/ 547 h 1218"/>
                  <a:gd name="T8" fmla="*/ 299 w 1375"/>
                  <a:gd name="T9" fmla="*/ 62 h 1218"/>
                  <a:gd name="T10" fmla="*/ 407 w 1375"/>
                  <a:gd name="T11" fmla="*/ 0 h 1218"/>
                  <a:gd name="T12" fmla="*/ 967 w 1375"/>
                  <a:gd name="T13" fmla="*/ 0 h 1218"/>
                  <a:gd name="T14" fmla="*/ 1075 w 1375"/>
                  <a:gd name="T15" fmla="*/ 62 h 1218"/>
                  <a:gd name="T16" fmla="*/ 1355 w 1375"/>
                  <a:gd name="T17" fmla="*/ 547 h 1218"/>
                  <a:gd name="T18" fmla="*/ 1355 w 1375"/>
                  <a:gd name="T19" fmla="*/ 671 h 1218"/>
                  <a:gd name="T20" fmla="*/ 1075 w 1375"/>
                  <a:gd name="T21" fmla="*/ 1156 h 1218"/>
                  <a:gd name="T22" fmla="*/ 967 w 1375"/>
                  <a:gd name="T23" fmla="*/ 1218 h 1218"/>
                  <a:gd name="T24" fmla="*/ 407 w 1375"/>
                  <a:gd name="T25" fmla="*/ 1218 h 1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75" h="1218">
                    <a:moveTo>
                      <a:pt x="407" y="1218"/>
                    </a:moveTo>
                    <a:cubicBezTo>
                      <a:pt x="368" y="1218"/>
                      <a:pt x="319" y="1190"/>
                      <a:pt x="299" y="1156"/>
                    </a:cubicBezTo>
                    <a:cubicBezTo>
                      <a:pt x="19" y="671"/>
                      <a:pt x="19" y="671"/>
                      <a:pt x="19" y="671"/>
                    </a:cubicBezTo>
                    <a:cubicBezTo>
                      <a:pt x="0" y="637"/>
                      <a:pt x="0" y="581"/>
                      <a:pt x="19" y="547"/>
                    </a:cubicBezTo>
                    <a:cubicBezTo>
                      <a:pt x="299" y="62"/>
                      <a:pt x="299" y="62"/>
                      <a:pt x="299" y="62"/>
                    </a:cubicBezTo>
                    <a:cubicBezTo>
                      <a:pt x="319" y="28"/>
                      <a:pt x="368" y="0"/>
                      <a:pt x="407" y="0"/>
                    </a:cubicBezTo>
                    <a:cubicBezTo>
                      <a:pt x="967" y="0"/>
                      <a:pt x="967" y="0"/>
                      <a:pt x="967" y="0"/>
                    </a:cubicBezTo>
                    <a:cubicBezTo>
                      <a:pt x="1007" y="0"/>
                      <a:pt x="1055" y="28"/>
                      <a:pt x="1075" y="62"/>
                    </a:cubicBezTo>
                    <a:cubicBezTo>
                      <a:pt x="1355" y="547"/>
                      <a:pt x="1355" y="547"/>
                      <a:pt x="1355" y="547"/>
                    </a:cubicBezTo>
                    <a:cubicBezTo>
                      <a:pt x="1375" y="581"/>
                      <a:pt x="1375" y="637"/>
                      <a:pt x="1355" y="671"/>
                    </a:cubicBezTo>
                    <a:cubicBezTo>
                      <a:pt x="1075" y="1156"/>
                      <a:pt x="1075" y="1156"/>
                      <a:pt x="1075" y="1156"/>
                    </a:cubicBezTo>
                    <a:cubicBezTo>
                      <a:pt x="1055" y="1190"/>
                      <a:pt x="1007" y="1218"/>
                      <a:pt x="967" y="1218"/>
                    </a:cubicBezTo>
                    <a:lnTo>
                      <a:pt x="407" y="1218"/>
                    </a:lnTo>
                    <a:close/>
                  </a:path>
                </a:pathLst>
              </a:custGeom>
              <a:solidFill>
                <a:srgbClr val="4B6B5E"/>
              </a:solidFill>
              <a:ln w="15875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innerShdw blurRad="50800" dist="25400" dir="13500000">
                  <a:prstClr val="black">
                    <a:alpha val="50000"/>
                  </a:prstClr>
                </a:innerShdw>
              </a:effec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9" name="Freeform 987"/>
            <p:cNvSpPr>
              <a:spLocks noEditPoints="1"/>
            </p:cNvSpPr>
            <p:nvPr/>
          </p:nvSpPr>
          <p:spPr bwMode="auto">
            <a:xfrm>
              <a:off x="5115967" y="2232351"/>
              <a:ext cx="219441" cy="352982"/>
            </a:xfrm>
            <a:custGeom>
              <a:avLst/>
              <a:gdLst>
                <a:gd name="T0" fmla="*/ 133 w 205"/>
                <a:gd name="T1" fmla="*/ 170 h 331"/>
                <a:gd name="T2" fmla="*/ 148 w 205"/>
                <a:gd name="T3" fmla="*/ 126 h 331"/>
                <a:gd name="T4" fmla="*/ 148 w 205"/>
                <a:gd name="T5" fmla="*/ 110 h 331"/>
                <a:gd name="T6" fmla="*/ 48 w 205"/>
                <a:gd name="T7" fmla="*/ 118 h 331"/>
                <a:gd name="T8" fmla="*/ 71 w 205"/>
                <a:gd name="T9" fmla="*/ 126 h 331"/>
                <a:gd name="T10" fmla="*/ 39 w 205"/>
                <a:gd name="T11" fmla="*/ 224 h 331"/>
                <a:gd name="T12" fmla="*/ 44 w 205"/>
                <a:gd name="T13" fmla="*/ 331 h 331"/>
                <a:gd name="T14" fmla="*/ 205 w 205"/>
                <a:gd name="T15" fmla="*/ 298 h 331"/>
                <a:gd name="T16" fmla="*/ 161 w 205"/>
                <a:gd name="T17" fmla="*/ 315 h 331"/>
                <a:gd name="T18" fmla="*/ 16 w 205"/>
                <a:gd name="T19" fmla="*/ 298 h 331"/>
                <a:gd name="T20" fmla="*/ 87 w 205"/>
                <a:gd name="T21" fmla="*/ 170 h 331"/>
                <a:gd name="T22" fmla="*/ 117 w 205"/>
                <a:gd name="T23" fmla="*/ 126 h 331"/>
                <a:gd name="T24" fmla="*/ 153 w 205"/>
                <a:gd name="T25" fmla="*/ 234 h 331"/>
                <a:gd name="T26" fmla="*/ 161 w 205"/>
                <a:gd name="T27" fmla="*/ 315 h 331"/>
                <a:gd name="T28" fmla="*/ 121 w 205"/>
                <a:gd name="T29" fmla="*/ 262 h 331"/>
                <a:gd name="T30" fmla="*/ 101 w 205"/>
                <a:gd name="T31" fmla="*/ 258 h 331"/>
                <a:gd name="T32" fmla="*/ 63 w 205"/>
                <a:gd name="T33" fmla="*/ 263 h 331"/>
                <a:gd name="T34" fmla="*/ 48 w 205"/>
                <a:gd name="T35" fmla="*/ 259 h 331"/>
                <a:gd name="T36" fmla="*/ 24 w 205"/>
                <a:gd name="T37" fmla="*/ 298 h 331"/>
                <a:gd name="T38" fmla="*/ 161 w 205"/>
                <a:gd name="T39" fmla="*/ 307 h 331"/>
                <a:gd name="T40" fmla="*/ 167 w 205"/>
                <a:gd name="T41" fmla="*/ 266 h 331"/>
                <a:gd name="T42" fmla="*/ 165 w 205"/>
                <a:gd name="T43" fmla="*/ 264 h 331"/>
                <a:gd name="T44" fmla="*/ 144 w 205"/>
                <a:gd name="T45" fmla="*/ 248 h 331"/>
                <a:gd name="T46" fmla="*/ 124 w 205"/>
                <a:gd name="T47" fmla="*/ 23 h 331"/>
                <a:gd name="T48" fmla="*/ 124 w 205"/>
                <a:gd name="T49" fmla="*/ 0 h 331"/>
                <a:gd name="T50" fmla="*/ 124 w 205"/>
                <a:gd name="T51" fmla="*/ 23 h 331"/>
                <a:gd name="T52" fmla="*/ 91 w 205"/>
                <a:gd name="T53" fmla="*/ 49 h 331"/>
                <a:gd name="T54" fmla="*/ 74 w 205"/>
                <a:gd name="T55" fmla="*/ 32 h 331"/>
                <a:gd name="T56" fmla="*/ 58 w 205"/>
                <a:gd name="T57" fmla="*/ 49 h 331"/>
                <a:gd name="T58" fmla="*/ 68 w 205"/>
                <a:gd name="T59" fmla="*/ 43 h 331"/>
                <a:gd name="T60" fmla="*/ 80 w 205"/>
                <a:gd name="T61" fmla="*/ 43 h 331"/>
                <a:gd name="T62" fmla="*/ 74 w 205"/>
                <a:gd name="T63" fmla="*/ 57 h 331"/>
                <a:gd name="T64" fmla="*/ 68 w 205"/>
                <a:gd name="T65" fmla="*/ 43 h 331"/>
                <a:gd name="T66" fmla="*/ 92 w 205"/>
                <a:gd name="T67" fmla="*/ 102 h 331"/>
                <a:gd name="T68" fmla="*/ 98 w 205"/>
                <a:gd name="T69" fmla="*/ 82 h 331"/>
                <a:gd name="T70" fmla="*/ 129 w 205"/>
                <a:gd name="T71" fmla="*/ 82 h 331"/>
                <a:gd name="T72" fmla="*/ 134 w 205"/>
                <a:gd name="T73" fmla="*/ 102 h 331"/>
                <a:gd name="T74" fmla="*/ 143 w 205"/>
                <a:gd name="T75" fmla="*/ 97 h 331"/>
                <a:gd name="T76" fmla="*/ 113 w 205"/>
                <a:gd name="T77" fmla="*/ 68 h 331"/>
                <a:gd name="T78" fmla="*/ 84 w 205"/>
                <a:gd name="T79" fmla="*/ 97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05" h="331">
                  <a:moveTo>
                    <a:pt x="165" y="224"/>
                  </a:moveTo>
                  <a:cubicBezTo>
                    <a:pt x="150" y="204"/>
                    <a:pt x="133" y="184"/>
                    <a:pt x="133" y="170"/>
                  </a:cubicBezTo>
                  <a:cubicBezTo>
                    <a:pt x="133" y="126"/>
                    <a:pt x="133" y="126"/>
                    <a:pt x="133" y="126"/>
                  </a:cubicBezTo>
                  <a:cubicBezTo>
                    <a:pt x="148" y="126"/>
                    <a:pt x="148" y="126"/>
                    <a:pt x="148" y="126"/>
                  </a:cubicBezTo>
                  <a:cubicBezTo>
                    <a:pt x="153" y="126"/>
                    <a:pt x="156" y="122"/>
                    <a:pt x="156" y="118"/>
                  </a:cubicBezTo>
                  <a:cubicBezTo>
                    <a:pt x="156" y="113"/>
                    <a:pt x="153" y="110"/>
                    <a:pt x="148" y="110"/>
                  </a:cubicBezTo>
                  <a:cubicBezTo>
                    <a:pt x="56" y="110"/>
                    <a:pt x="56" y="110"/>
                    <a:pt x="56" y="110"/>
                  </a:cubicBezTo>
                  <a:cubicBezTo>
                    <a:pt x="52" y="110"/>
                    <a:pt x="48" y="113"/>
                    <a:pt x="48" y="118"/>
                  </a:cubicBezTo>
                  <a:cubicBezTo>
                    <a:pt x="48" y="122"/>
                    <a:pt x="52" y="126"/>
                    <a:pt x="56" y="126"/>
                  </a:cubicBezTo>
                  <a:cubicBezTo>
                    <a:pt x="71" y="126"/>
                    <a:pt x="71" y="126"/>
                    <a:pt x="71" y="126"/>
                  </a:cubicBezTo>
                  <a:cubicBezTo>
                    <a:pt x="71" y="170"/>
                    <a:pt x="71" y="170"/>
                    <a:pt x="71" y="170"/>
                  </a:cubicBezTo>
                  <a:cubicBezTo>
                    <a:pt x="71" y="184"/>
                    <a:pt x="55" y="204"/>
                    <a:pt x="39" y="224"/>
                  </a:cubicBezTo>
                  <a:cubicBezTo>
                    <a:pt x="20" y="249"/>
                    <a:pt x="0" y="274"/>
                    <a:pt x="0" y="298"/>
                  </a:cubicBezTo>
                  <a:cubicBezTo>
                    <a:pt x="0" y="318"/>
                    <a:pt x="16" y="331"/>
                    <a:pt x="44" y="331"/>
                  </a:cubicBezTo>
                  <a:cubicBezTo>
                    <a:pt x="161" y="331"/>
                    <a:pt x="161" y="331"/>
                    <a:pt x="161" y="331"/>
                  </a:cubicBezTo>
                  <a:cubicBezTo>
                    <a:pt x="188" y="331"/>
                    <a:pt x="205" y="318"/>
                    <a:pt x="205" y="298"/>
                  </a:cubicBezTo>
                  <a:cubicBezTo>
                    <a:pt x="205" y="274"/>
                    <a:pt x="185" y="249"/>
                    <a:pt x="165" y="224"/>
                  </a:cubicBezTo>
                  <a:close/>
                  <a:moveTo>
                    <a:pt x="161" y="315"/>
                  </a:moveTo>
                  <a:cubicBezTo>
                    <a:pt x="44" y="315"/>
                    <a:pt x="44" y="315"/>
                    <a:pt x="44" y="315"/>
                  </a:cubicBezTo>
                  <a:cubicBezTo>
                    <a:pt x="33" y="315"/>
                    <a:pt x="16" y="313"/>
                    <a:pt x="16" y="298"/>
                  </a:cubicBezTo>
                  <a:cubicBezTo>
                    <a:pt x="16" y="280"/>
                    <a:pt x="34" y="257"/>
                    <a:pt x="52" y="234"/>
                  </a:cubicBezTo>
                  <a:cubicBezTo>
                    <a:pt x="70" y="211"/>
                    <a:pt x="87" y="189"/>
                    <a:pt x="87" y="170"/>
                  </a:cubicBezTo>
                  <a:cubicBezTo>
                    <a:pt x="87" y="126"/>
                    <a:pt x="87" y="126"/>
                    <a:pt x="87" y="126"/>
                  </a:cubicBezTo>
                  <a:cubicBezTo>
                    <a:pt x="117" y="126"/>
                    <a:pt x="117" y="126"/>
                    <a:pt x="117" y="126"/>
                  </a:cubicBezTo>
                  <a:cubicBezTo>
                    <a:pt x="117" y="170"/>
                    <a:pt x="117" y="170"/>
                    <a:pt x="117" y="170"/>
                  </a:cubicBezTo>
                  <a:cubicBezTo>
                    <a:pt x="117" y="189"/>
                    <a:pt x="135" y="211"/>
                    <a:pt x="153" y="234"/>
                  </a:cubicBezTo>
                  <a:cubicBezTo>
                    <a:pt x="171" y="257"/>
                    <a:pt x="189" y="280"/>
                    <a:pt x="189" y="298"/>
                  </a:cubicBezTo>
                  <a:cubicBezTo>
                    <a:pt x="189" y="313"/>
                    <a:pt x="171" y="315"/>
                    <a:pt x="161" y="315"/>
                  </a:cubicBezTo>
                  <a:close/>
                  <a:moveTo>
                    <a:pt x="122" y="263"/>
                  </a:moveTo>
                  <a:cubicBezTo>
                    <a:pt x="122" y="263"/>
                    <a:pt x="121" y="263"/>
                    <a:pt x="121" y="262"/>
                  </a:cubicBezTo>
                  <a:cubicBezTo>
                    <a:pt x="118" y="258"/>
                    <a:pt x="114" y="256"/>
                    <a:pt x="109" y="256"/>
                  </a:cubicBezTo>
                  <a:cubicBezTo>
                    <a:pt x="106" y="256"/>
                    <a:pt x="103" y="257"/>
                    <a:pt x="101" y="258"/>
                  </a:cubicBezTo>
                  <a:cubicBezTo>
                    <a:pt x="99" y="250"/>
                    <a:pt x="91" y="244"/>
                    <a:pt x="82" y="244"/>
                  </a:cubicBezTo>
                  <a:cubicBezTo>
                    <a:pt x="72" y="244"/>
                    <a:pt x="63" y="252"/>
                    <a:pt x="63" y="263"/>
                  </a:cubicBezTo>
                  <a:cubicBezTo>
                    <a:pt x="63" y="264"/>
                    <a:pt x="63" y="264"/>
                    <a:pt x="63" y="265"/>
                  </a:cubicBezTo>
                  <a:cubicBezTo>
                    <a:pt x="59" y="261"/>
                    <a:pt x="54" y="259"/>
                    <a:pt x="48" y="259"/>
                  </a:cubicBezTo>
                  <a:cubicBezTo>
                    <a:pt x="46" y="259"/>
                    <a:pt x="44" y="260"/>
                    <a:pt x="42" y="260"/>
                  </a:cubicBezTo>
                  <a:cubicBezTo>
                    <a:pt x="32" y="274"/>
                    <a:pt x="24" y="288"/>
                    <a:pt x="24" y="298"/>
                  </a:cubicBezTo>
                  <a:cubicBezTo>
                    <a:pt x="24" y="306"/>
                    <a:pt x="34" y="307"/>
                    <a:pt x="44" y="307"/>
                  </a:cubicBezTo>
                  <a:cubicBezTo>
                    <a:pt x="161" y="307"/>
                    <a:pt x="161" y="307"/>
                    <a:pt x="161" y="307"/>
                  </a:cubicBezTo>
                  <a:cubicBezTo>
                    <a:pt x="170" y="307"/>
                    <a:pt x="181" y="306"/>
                    <a:pt x="181" y="298"/>
                  </a:cubicBezTo>
                  <a:cubicBezTo>
                    <a:pt x="181" y="289"/>
                    <a:pt x="175" y="278"/>
                    <a:pt x="167" y="266"/>
                  </a:cubicBezTo>
                  <a:cubicBezTo>
                    <a:pt x="167" y="266"/>
                    <a:pt x="166" y="266"/>
                    <a:pt x="166" y="266"/>
                  </a:cubicBezTo>
                  <a:cubicBezTo>
                    <a:pt x="166" y="265"/>
                    <a:pt x="166" y="265"/>
                    <a:pt x="165" y="264"/>
                  </a:cubicBezTo>
                  <a:cubicBezTo>
                    <a:pt x="163" y="260"/>
                    <a:pt x="160" y="256"/>
                    <a:pt x="156" y="252"/>
                  </a:cubicBezTo>
                  <a:cubicBezTo>
                    <a:pt x="153" y="249"/>
                    <a:pt x="148" y="248"/>
                    <a:pt x="144" y="248"/>
                  </a:cubicBezTo>
                  <a:cubicBezTo>
                    <a:pt x="134" y="248"/>
                    <a:pt x="125" y="254"/>
                    <a:pt x="122" y="263"/>
                  </a:cubicBezTo>
                  <a:close/>
                  <a:moveTo>
                    <a:pt x="124" y="23"/>
                  </a:moveTo>
                  <a:cubicBezTo>
                    <a:pt x="130" y="23"/>
                    <a:pt x="135" y="18"/>
                    <a:pt x="135" y="11"/>
                  </a:cubicBezTo>
                  <a:cubicBezTo>
                    <a:pt x="135" y="5"/>
                    <a:pt x="130" y="0"/>
                    <a:pt x="124" y="0"/>
                  </a:cubicBezTo>
                  <a:cubicBezTo>
                    <a:pt x="118" y="0"/>
                    <a:pt x="112" y="5"/>
                    <a:pt x="112" y="11"/>
                  </a:cubicBezTo>
                  <a:cubicBezTo>
                    <a:pt x="112" y="18"/>
                    <a:pt x="118" y="23"/>
                    <a:pt x="124" y="23"/>
                  </a:cubicBezTo>
                  <a:close/>
                  <a:moveTo>
                    <a:pt x="74" y="65"/>
                  </a:moveTo>
                  <a:cubicBezTo>
                    <a:pt x="83" y="65"/>
                    <a:pt x="91" y="58"/>
                    <a:pt x="91" y="49"/>
                  </a:cubicBezTo>
                  <a:cubicBezTo>
                    <a:pt x="91" y="45"/>
                    <a:pt x="89" y="40"/>
                    <a:pt x="86" y="37"/>
                  </a:cubicBezTo>
                  <a:cubicBezTo>
                    <a:pt x="83" y="34"/>
                    <a:pt x="79" y="32"/>
                    <a:pt x="74" y="32"/>
                  </a:cubicBezTo>
                  <a:cubicBezTo>
                    <a:pt x="70" y="32"/>
                    <a:pt x="66" y="34"/>
                    <a:pt x="62" y="37"/>
                  </a:cubicBezTo>
                  <a:cubicBezTo>
                    <a:pt x="59" y="40"/>
                    <a:pt x="58" y="45"/>
                    <a:pt x="58" y="49"/>
                  </a:cubicBezTo>
                  <a:cubicBezTo>
                    <a:pt x="58" y="58"/>
                    <a:pt x="65" y="65"/>
                    <a:pt x="74" y="65"/>
                  </a:cubicBezTo>
                  <a:close/>
                  <a:moveTo>
                    <a:pt x="68" y="43"/>
                  </a:moveTo>
                  <a:cubicBezTo>
                    <a:pt x="70" y="41"/>
                    <a:pt x="72" y="40"/>
                    <a:pt x="74" y="40"/>
                  </a:cubicBezTo>
                  <a:cubicBezTo>
                    <a:pt x="76" y="40"/>
                    <a:pt x="79" y="41"/>
                    <a:pt x="80" y="43"/>
                  </a:cubicBezTo>
                  <a:cubicBezTo>
                    <a:pt x="82" y="45"/>
                    <a:pt x="83" y="47"/>
                    <a:pt x="83" y="49"/>
                  </a:cubicBezTo>
                  <a:cubicBezTo>
                    <a:pt x="83" y="54"/>
                    <a:pt x="79" y="57"/>
                    <a:pt x="74" y="57"/>
                  </a:cubicBezTo>
                  <a:cubicBezTo>
                    <a:pt x="69" y="57"/>
                    <a:pt x="66" y="54"/>
                    <a:pt x="66" y="49"/>
                  </a:cubicBezTo>
                  <a:cubicBezTo>
                    <a:pt x="66" y="47"/>
                    <a:pt x="66" y="45"/>
                    <a:pt x="68" y="43"/>
                  </a:cubicBezTo>
                  <a:close/>
                  <a:moveTo>
                    <a:pt x="84" y="102"/>
                  </a:moveTo>
                  <a:cubicBezTo>
                    <a:pt x="92" y="102"/>
                    <a:pt x="92" y="102"/>
                    <a:pt x="92" y="102"/>
                  </a:cubicBezTo>
                  <a:cubicBezTo>
                    <a:pt x="92" y="100"/>
                    <a:pt x="92" y="99"/>
                    <a:pt x="92" y="97"/>
                  </a:cubicBezTo>
                  <a:cubicBezTo>
                    <a:pt x="92" y="92"/>
                    <a:pt x="94" y="86"/>
                    <a:pt x="98" y="82"/>
                  </a:cubicBezTo>
                  <a:cubicBezTo>
                    <a:pt x="102" y="78"/>
                    <a:pt x="108" y="76"/>
                    <a:pt x="113" y="76"/>
                  </a:cubicBezTo>
                  <a:cubicBezTo>
                    <a:pt x="119" y="76"/>
                    <a:pt x="124" y="78"/>
                    <a:pt x="129" y="82"/>
                  </a:cubicBezTo>
                  <a:cubicBezTo>
                    <a:pt x="133" y="86"/>
                    <a:pt x="135" y="92"/>
                    <a:pt x="135" y="97"/>
                  </a:cubicBezTo>
                  <a:cubicBezTo>
                    <a:pt x="135" y="99"/>
                    <a:pt x="135" y="100"/>
                    <a:pt x="134" y="102"/>
                  </a:cubicBezTo>
                  <a:cubicBezTo>
                    <a:pt x="142" y="102"/>
                    <a:pt x="142" y="102"/>
                    <a:pt x="142" y="102"/>
                  </a:cubicBezTo>
                  <a:cubicBezTo>
                    <a:pt x="143" y="100"/>
                    <a:pt x="143" y="99"/>
                    <a:pt x="143" y="97"/>
                  </a:cubicBezTo>
                  <a:cubicBezTo>
                    <a:pt x="143" y="89"/>
                    <a:pt x="140" y="82"/>
                    <a:pt x="134" y="76"/>
                  </a:cubicBezTo>
                  <a:cubicBezTo>
                    <a:pt x="129" y="71"/>
                    <a:pt x="121" y="68"/>
                    <a:pt x="113" y="68"/>
                  </a:cubicBezTo>
                  <a:cubicBezTo>
                    <a:pt x="105" y="68"/>
                    <a:pt x="98" y="71"/>
                    <a:pt x="92" y="76"/>
                  </a:cubicBezTo>
                  <a:cubicBezTo>
                    <a:pt x="87" y="82"/>
                    <a:pt x="84" y="89"/>
                    <a:pt x="84" y="97"/>
                  </a:cubicBezTo>
                  <a:cubicBezTo>
                    <a:pt x="84" y="99"/>
                    <a:pt x="84" y="100"/>
                    <a:pt x="84" y="10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6421665" y="4177321"/>
            <a:ext cx="1085408" cy="961991"/>
            <a:chOff x="4816249" y="3069358"/>
            <a:chExt cx="814056" cy="721493"/>
          </a:xfrm>
        </p:grpSpPr>
        <p:grpSp>
          <p:nvGrpSpPr>
            <p:cNvPr id="43" name="组合 42"/>
            <p:cNvGrpSpPr/>
            <p:nvPr/>
          </p:nvGrpSpPr>
          <p:grpSpPr>
            <a:xfrm rot="16200000">
              <a:off x="4862530" y="3023077"/>
              <a:ext cx="721493" cy="814056"/>
              <a:chOff x="8439634" y="3544648"/>
              <a:chExt cx="1611146" cy="1817848"/>
            </a:xfrm>
          </p:grpSpPr>
          <p:sp>
            <p:nvSpPr>
              <p:cNvPr id="45" name="Freeform 5"/>
              <p:cNvSpPr/>
              <p:nvPr/>
            </p:nvSpPr>
            <p:spPr bwMode="auto">
              <a:xfrm rot="5400000">
                <a:off x="8336283" y="3647999"/>
                <a:ext cx="1817848" cy="1611146"/>
              </a:xfrm>
              <a:custGeom>
                <a:avLst/>
                <a:gdLst>
                  <a:gd name="T0" fmla="*/ 407 w 1375"/>
                  <a:gd name="T1" fmla="*/ 1218 h 1218"/>
                  <a:gd name="T2" fmla="*/ 299 w 1375"/>
                  <a:gd name="T3" fmla="*/ 1156 h 1218"/>
                  <a:gd name="T4" fmla="*/ 19 w 1375"/>
                  <a:gd name="T5" fmla="*/ 671 h 1218"/>
                  <a:gd name="T6" fmla="*/ 19 w 1375"/>
                  <a:gd name="T7" fmla="*/ 547 h 1218"/>
                  <a:gd name="T8" fmla="*/ 299 w 1375"/>
                  <a:gd name="T9" fmla="*/ 62 h 1218"/>
                  <a:gd name="T10" fmla="*/ 407 w 1375"/>
                  <a:gd name="T11" fmla="*/ 0 h 1218"/>
                  <a:gd name="T12" fmla="*/ 967 w 1375"/>
                  <a:gd name="T13" fmla="*/ 0 h 1218"/>
                  <a:gd name="T14" fmla="*/ 1075 w 1375"/>
                  <a:gd name="T15" fmla="*/ 62 h 1218"/>
                  <a:gd name="T16" fmla="*/ 1355 w 1375"/>
                  <a:gd name="T17" fmla="*/ 547 h 1218"/>
                  <a:gd name="T18" fmla="*/ 1355 w 1375"/>
                  <a:gd name="T19" fmla="*/ 671 h 1218"/>
                  <a:gd name="T20" fmla="*/ 1075 w 1375"/>
                  <a:gd name="T21" fmla="*/ 1156 h 1218"/>
                  <a:gd name="T22" fmla="*/ 967 w 1375"/>
                  <a:gd name="T23" fmla="*/ 1218 h 1218"/>
                  <a:gd name="T24" fmla="*/ 407 w 1375"/>
                  <a:gd name="T25" fmla="*/ 1218 h 1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75" h="1218">
                    <a:moveTo>
                      <a:pt x="407" y="1218"/>
                    </a:moveTo>
                    <a:cubicBezTo>
                      <a:pt x="368" y="1218"/>
                      <a:pt x="319" y="1190"/>
                      <a:pt x="299" y="1156"/>
                    </a:cubicBezTo>
                    <a:cubicBezTo>
                      <a:pt x="19" y="671"/>
                      <a:pt x="19" y="671"/>
                      <a:pt x="19" y="671"/>
                    </a:cubicBezTo>
                    <a:cubicBezTo>
                      <a:pt x="0" y="637"/>
                      <a:pt x="0" y="581"/>
                      <a:pt x="19" y="547"/>
                    </a:cubicBezTo>
                    <a:cubicBezTo>
                      <a:pt x="299" y="62"/>
                      <a:pt x="299" y="62"/>
                      <a:pt x="299" y="62"/>
                    </a:cubicBezTo>
                    <a:cubicBezTo>
                      <a:pt x="319" y="28"/>
                      <a:pt x="368" y="0"/>
                      <a:pt x="407" y="0"/>
                    </a:cubicBezTo>
                    <a:cubicBezTo>
                      <a:pt x="967" y="0"/>
                      <a:pt x="967" y="0"/>
                      <a:pt x="967" y="0"/>
                    </a:cubicBezTo>
                    <a:cubicBezTo>
                      <a:pt x="1007" y="0"/>
                      <a:pt x="1055" y="28"/>
                      <a:pt x="1075" y="62"/>
                    </a:cubicBezTo>
                    <a:cubicBezTo>
                      <a:pt x="1355" y="547"/>
                      <a:pt x="1355" y="547"/>
                      <a:pt x="1355" y="547"/>
                    </a:cubicBezTo>
                    <a:cubicBezTo>
                      <a:pt x="1375" y="581"/>
                      <a:pt x="1375" y="637"/>
                      <a:pt x="1355" y="671"/>
                    </a:cubicBezTo>
                    <a:cubicBezTo>
                      <a:pt x="1075" y="1156"/>
                      <a:pt x="1075" y="1156"/>
                      <a:pt x="1075" y="1156"/>
                    </a:cubicBezTo>
                    <a:cubicBezTo>
                      <a:pt x="1055" y="1190"/>
                      <a:pt x="1007" y="1218"/>
                      <a:pt x="967" y="1218"/>
                    </a:cubicBezTo>
                    <a:lnTo>
                      <a:pt x="407" y="1218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lumMod val="97000"/>
                    </a:schemeClr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  <a:ln w="19050">
                <a:gradFill flip="none" rotWithShape="1">
                  <a:gsLst>
                    <a:gs pos="100000">
                      <a:schemeClr val="bg1">
                        <a:lumMod val="75000"/>
                      </a:schemeClr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outerShdw blurRad="127000" dist="508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46" name="Freeform 5"/>
              <p:cNvSpPr/>
              <p:nvPr/>
            </p:nvSpPr>
            <p:spPr bwMode="auto">
              <a:xfrm rot="5400000">
                <a:off x="8582835" y="3866516"/>
                <a:ext cx="1324744" cy="1174112"/>
              </a:xfrm>
              <a:custGeom>
                <a:avLst/>
                <a:gdLst>
                  <a:gd name="T0" fmla="*/ 407 w 1375"/>
                  <a:gd name="T1" fmla="*/ 1218 h 1218"/>
                  <a:gd name="T2" fmla="*/ 299 w 1375"/>
                  <a:gd name="T3" fmla="*/ 1156 h 1218"/>
                  <a:gd name="T4" fmla="*/ 19 w 1375"/>
                  <a:gd name="T5" fmla="*/ 671 h 1218"/>
                  <a:gd name="T6" fmla="*/ 19 w 1375"/>
                  <a:gd name="T7" fmla="*/ 547 h 1218"/>
                  <a:gd name="T8" fmla="*/ 299 w 1375"/>
                  <a:gd name="T9" fmla="*/ 62 h 1218"/>
                  <a:gd name="T10" fmla="*/ 407 w 1375"/>
                  <a:gd name="T11" fmla="*/ 0 h 1218"/>
                  <a:gd name="T12" fmla="*/ 967 w 1375"/>
                  <a:gd name="T13" fmla="*/ 0 h 1218"/>
                  <a:gd name="T14" fmla="*/ 1075 w 1375"/>
                  <a:gd name="T15" fmla="*/ 62 h 1218"/>
                  <a:gd name="T16" fmla="*/ 1355 w 1375"/>
                  <a:gd name="T17" fmla="*/ 547 h 1218"/>
                  <a:gd name="T18" fmla="*/ 1355 w 1375"/>
                  <a:gd name="T19" fmla="*/ 671 h 1218"/>
                  <a:gd name="T20" fmla="*/ 1075 w 1375"/>
                  <a:gd name="T21" fmla="*/ 1156 h 1218"/>
                  <a:gd name="T22" fmla="*/ 967 w 1375"/>
                  <a:gd name="T23" fmla="*/ 1218 h 1218"/>
                  <a:gd name="T24" fmla="*/ 407 w 1375"/>
                  <a:gd name="T25" fmla="*/ 1218 h 1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75" h="1218">
                    <a:moveTo>
                      <a:pt x="407" y="1218"/>
                    </a:moveTo>
                    <a:cubicBezTo>
                      <a:pt x="368" y="1218"/>
                      <a:pt x="319" y="1190"/>
                      <a:pt x="299" y="1156"/>
                    </a:cubicBezTo>
                    <a:cubicBezTo>
                      <a:pt x="19" y="671"/>
                      <a:pt x="19" y="671"/>
                      <a:pt x="19" y="671"/>
                    </a:cubicBezTo>
                    <a:cubicBezTo>
                      <a:pt x="0" y="637"/>
                      <a:pt x="0" y="581"/>
                      <a:pt x="19" y="547"/>
                    </a:cubicBezTo>
                    <a:cubicBezTo>
                      <a:pt x="299" y="62"/>
                      <a:pt x="299" y="62"/>
                      <a:pt x="299" y="62"/>
                    </a:cubicBezTo>
                    <a:cubicBezTo>
                      <a:pt x="319" y="28"/>
                      <a:pt x="368" y="0"/>
                      <a:pt x="407" y="0"/>
                    </a:cubicBezTo>
                    <a:cubicBezTo>
                      <a:pt x="967" y="0"/>
                      <a:pt x="967" y="0"/>
                      <a:pt x="967" y="0"/>
                    </a:cubicBezTo>
                    <a:cubicBezTo>
                      <a:pt x="1007" y="0"/>
                      <a:pt x="1055" y="28"/>
                      <a:pt x="1075" y="62"/>
                    </a:cubicBezTo>
                    <a:cubicBezTo>
                      <a:pt x="1355" y="547"/>
                      <a:pt x="1355" y="547"/>
                      <a:pt x="1355" y="547"/>
                    </a:cubicBezTo>
                    <a:cubicBezTo>
                      <a:pt x="1375" y="581"/>
                      <a:pt x="1375" y="637"/>
                      <a:pt x="1355" y="671"/>
                    </a:cubicBezTo>
                    <a:cubicBezTo>
                      <a:pt x="1075" y="1156"/>
                      <a:pt x="1075" y="1156"/>
                      <a:pt x="1075" y="1156"/>
                    </a:cubicBezTo>
                    <a:cubicBezTo>
                      <a:pt x="1055" y="1190"/>
                      <a:pt x="1007" y="1218"/>
                      <a:pt x="967" y="1218"/>
                    </a:cubicBezTo>
                    <a:lnTo>
                      <a:pt x="407" y="1218"/>
                    </a:lnTo>
                    <a:close/>
                  </a:path>
                </a:pathLst>
              </a:custGeom>
              <a:solidFill>
                <a:srgbClr val="7CA494"/>
              </a:solidFill>
              <a:ln w="15875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innerShdw blurRad="50800" dist="25400" dir="13500000">
                  <a:prstClr val="black">
                    <a:alpha val="50000"/>
                  </a:prstClr>
                </a:innerShdw>
              </a:effec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44" name="Freeform 979"/>
            <p:cNvSpPr>
              <a:spLocks noEditPoints="1"/>
            </p:cNvSpPr>
            <p:nvPr/>
          </p:nvSpPr>
          <p:spPr bwMode="auto">
            <a:xfrm>
              <a:off x="5061992" y="3288764"/>
              <a:ext cx="319465" cy="285681"/>
            </a:xfrm>
            <a:custGeom>
              <a:avLst/>
              <a:gdLst>
                <a:gd name="T0" fmla="*/ 242 w 364"/>
                <a:gd name="T1" fmla="*/ 177 h 326"/>
                <a:gd name="T2" fmla="*/ 202 w 364"/>
                <a:gd name="T3" fmla="*/ 142 h 326"/>
                <a:gd name="T4" fmla="*/ 188 w 364"/>
                <a:gd name="T5" fmla="*/ 100 h 326"/>
                <a:gd name="T6" fmla="*/ 135 w 364"/>
                <a:gd name="T7" fmla="*/ 104 h 326"/>
                <a:gd name="T8" fmla="*/ 95 w 364"/>
                <a:gd name="T9" fmla="*/ 84 h 326"/>
                <a:gd name="T10" fmla="*/ 60 w 364"/>
                <a:gd name="T11" fmla="*/ 124 h 326"/>
                <a:gd name="T12" fmla="*/ 18 w 364"/>
                <a:gd name="T13" fmla="*/ 138 h 326"/>
                <a:gd name="T14" fmla="*/ 22 w 364"/>
                <a:gd name="T15" fmla="*/ 191 h 326"/>
                <a:gd name="T16" fmla="*/ 2 w 364"/>
                <a:gd name="T17" fmla="*/ 231 h 326"/>
                <a:gd name="T18" fmla="*/ 42 w 364"/>
                <a:gd name="T19" fmla="*/ 266 h 326"/>
                <a:gd name="T20" fmla="*/ 56 w 364"/>
                <a:gd name="T21" fmla="*/ 308 h 326"/>
                <a:gd name="T22" fmla="*/ 109 w 364"/>
                <a:gd name="T23" fmla="*/ 304 h 326"/>
                <a:gd name="T24" fmla="*/ 149 w 364"/>
                <a:gd name="T25" fmla="*/ 324 h 326"/>
                <a:gd name="T26" fmla="*/ 184 w 364"/>
                <a:gd name="T27" fmla="*/ 283 h 326"/>
                <a:gd name="T28" fmla="*/ 226 w 364"/>
                <a:gd name="T29" fmla="*/ 270 h 326"/>
                <a:gd name="T30" fmla="*/ 222 w 364"/>
                <a:gd name="T31" fmla="*/ 216 h 326"/>
                <a:gd name="T32" fmla="*/ 127 w 364"/>
                <a:gd name="T33" fmla="*/ 280 h 326"/>
                <a:gd name="T34" fmla="*/ 117 w 364"/>
                <a:gd name="T35" fmla="*/ 127 h 326"/>
                <a:gd name="T36" fmla="*/ 127 w 364"/>
                <a:gd name="T37" fmla="*/ 280 h 326"/>
                <a:gd name="T38" fmla="*/ 364 w 364"/>
                <a:gd name="T39" fmla="*/ 90 h 326"/>
                <a:gd name="T40" fmla="*/ 348 w 364"/>
                <a:gd name="T41" fmla="*/ 66 h 326"/>
                <a:gd name="T42" fmla="*/ 345 w 364"/>
                <a:gd name="T43" fmla="*/ 29 h 326"/>
                <a:gd name="T44" fmla="*/ 316 w 364"/>
                <a:gd name="T45" fmla="*/ 24 h 326"/>
                <a:gd name="T46" fmla="*/ 289 w 364"/>
                <a:gd name="T47" fmla="*/ 0 h 326"/>
                <a:gd name="T48" fmla="*/ 264 w 364"/>
                <a:gd name="T49" fmla="*/ 16 h 326"/>
                <a:gd name="T50" fmla="*/ 228 w 364"/>
                <a:gd name="T51" fmla="*/ 19 h 326"/>
                <a:gd name="T52" fmla="*/ 222 w 364"/>
                <a:gd name="T53" fmla="*/ 48 h 326"/>
                <a:gd name="T54" fmla="*/ 198 w 364"/>
                <a:gd name="T55" fmla="*/ 75 h 326"/>
                <a:gd name="T56" fmla="*/ 215 w 364"/>
                <a:gd name="T57" fmla="*/ 100 h 326"/>
                <a:gd name="T58" fmla="*/ 217 w 364"/>
                <a:gd name="T59" fmla="*/ 136 h 326"/>
                <a:gd name="T60" fmla="*/ 247 w 364"/>
                <a:gd name="T61" fmla="*/ 142 h 326"/>
                <a:gd name="T62" fmla="*/ 274 w 364"/>
                <a:gd name="T63" fmla="*/ 166 h 326"/>
                <a:gd name="T64" fmla="*/ 299 w 364"/>
                <a:gd name="T65" fmla="*/ 149 h 326"/>
                <a:gd name="T66" fmla="*/ 335 w 364"/>
                <a:gd name="T67" fmla="*/ 147 h 326"/>
                <a:gd name="T68" fmla="*/ 340 w 364"/>
                <a:gd name="T69" fmla="*/ 117 h 326"/>
                <a:gd name="T70" fmla="*/ 285 w 364"/>
                <a:gd name="T71" fmla="*/ 135 h 326"/>
                <a:gd name="T72" fmla="*/ 278 w 364"/>
                <a:gd name="T73" fmla="*/ 31 h 326"/>
                <a:gd name="T74" fmla="*/ 285 w 364"/>
                <a:gd name="T75" fmla="*/ 135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64" h="326">
                  <a:moveTo>
                    <a:pt x="244" y="215"/>
                  </a:moveTo>
                  <a:cubicBezTo>
                    <a:pt x="242" y="177"/>
                    <a:pt x="242" y="177"/>
                    <a:pt x="242" y="177"/>
                  </a:cubicBezTo>
                  <a:cubicBezTo>
                    <a:pt x="219" y="179"/>
                    <a:pt x="219" y="179"/>
                    <a:pt x="219" y="179"/>
                  </a:cubicBezTo>
                  <a:cubicBezTo>
                    <a:pt x="216" y="165"/>
                    <a:pt x="210" y="153"/>
                    <a:pt x="202" y="142"/>
                  </a:cubicBezTo>
                  <a:cubicBezTo>
                    <a:pt x="216" y="125"/>
                    <a:pt x="216" y="125"/>
                    <a:pt x="216" y="125"/>
                  </a:cubicBezTo>
                  <a:cubicBezTo>
                    <a:pt x="188" y="100"/>
                    <a:pt x="188" y="100"/>
                    <a:pt x="188" y="100"/>
                  </a:cubicBezTo>
                  <a:cubicBezTo>
                    <a:pt x="173" y="117"/>
                    <a:pt x="173" y="117"/>
                    <a:pt x="173" y="117"/>
                  </a:cubicBezTo>
                  <a:cubicBezTo>
                    <a:pt x="161" y="110"/>
                    <a:pt x="148" y="106"/>
                    <a:pt x="135" y="104"/>
                  </a:cubicBezTo>
                  <a:cubicBezTo>
                    <a:pt x="133" y="81"/>
                    <a:pt x="133" y="81"/>
                    <a:pt x="133" y="81"/>
                  </a:cubicBezTo>
                  <a:cubicBezTo>
                    <a:pt x="95" y="84"/>
                    <a:pt x="95" y="84"/>
                    <a:pt x="95" y="84"/>
                  </a:cubicBezTo>
                  <a:cubicBezTo>
                    <a:pt x="97" y="106"/>
                    <a:pt x="97" y="106"/>
                    <a:pt x="97" y="106"/>
                  </a:cubicBezTo>
                  <a:cubicBezTo>
                    <a:pt x="83" y="110"/>
                    <a:pt x="71" y="116"/>
                    <a:pt x="60" y="124"/>
                  </a:cubicBezTo>
                  <a:cubicBezTo>
                    <a:pt x="43" y="109"/>
                    <a:pt x="43" y="109"/>
                    <a:pt x="43" y="109"/>
                  </a:cubicBezTo>
                  <a:cubicBezTo>
                    <a:pt x="18" y="138"/>
                    <a:pt x="18" y="138"/>
                    <a:pt x="18" y="138"/>
                  </a:cubicBezTo>
                  <a:cubicBezTo>
                    <a:pt x="35" y="153"/>
                    <a:pt x="35" y="153"/>
                    <a:pt x="35" y="153"/>
                  </a:cubicBezTo>
                  <a:cubicBezTo>
                    <a:pt x="28" y="164"/>
                    <a:pt x="24" y="177"/>
                    <a:pt x="22" y="191"/>
                  </a:cubicBezTo>
                  <a:cubicBezTo>
                    <a:pt x="0" y="193"/>
                    <a:pt x="0" y="193"/>
                    <a:pt x="0" y="193"/>
                  </a:cubicBezTo>
                  <a:cubicBezTo>
                    <a:pt x="2" y="231"/>
                    <a:pt x="2" y="231"/>
                    <a:pt x="2" y="231"/>
                  </a:cubicBezTo>
                  <a:cubicBezTo>
                    <a:pt x="25" y="229"/>
                    <a:pt x="25" y="229"/>
                    <a:pt x="25" y="229"/>
                  </a:cubicBezTo>
                  <a:cubicBezTo>
                    <a:pt x="28" y="243"/>
                    <a:pt x="34" y="255"/>
                    <a:pt x="42" y="266"/>
                  </a:cubicBezTo>
                  <a:cubicBezTo>
                    <a:pt x="28" y="282"/>
                    <a:pt x="28" y="282"/>
                    <a:pt x="28" y="282"/>
                  </a:cubicBezTo>
                  <a:cubicBezTo>
                    <a:pt x="56" y="308"/>
                    <a:pt x="56" y="308"/>
                    <a:pt x="56" y="308"/>
                  </a:cubicBezTo>
                  <a:cubicBezTo>
                    <a:pt x="71" y="291"/>
                    <a:pt x="71" y="291"/>
                    <a:pt x="71" y="291"/>
                  </a:cubicBezTo>
                  <a:cubicBezTo>
                    <a:pt x="83" y="297"/>
                    <a:pt x="96" y="302"/>
                    <a:pt x="109" y="304"/>
                  </a:cubicBezTo>
                  <a:cubicBezTo>
                    <a:pt x="111" y="326"/>
                    <a:pt x="111" y="326"/>
                    <a:pt x="111" y="326"/>
                  </a:cubicBezTo>
                  <a:cubicBezTo>
                    <a:pt x="149" y="324"/>
                    <a:pt x="149" y="324"/>
                    <a:pt x="149" y="324"/>
                  </a:cubicBezTo>
                  <a:cubicBezTo>
                    <a:pt x="147" y="301"/>
                    <a:pt x="147" y="301"/>
                    <a:pt x="147" y="301"/>
                  </a:cubicBezTo>
                  <a:cubicBezTo>
                    <a:pt x="161" y="298"/>
                    <a:pt x="173" y="292"/>
                    <a:pt x="184" y="283"/>
                  </a:cubicBezTo>
                  <a:cubicBezTo>
                    <a:pt x="201" y="298"/>
                    <a:pt x="201" y="298"/>
                    <a:pt x="201" y="298"/>
                  </a:cubicBezTo>
                  <a:cubicBezTo>
                    <a:pt x="226" y="270"/>
                    <a:pt x="226" y="270"/>
                    <a:pt x="226" y="270"/>
                  </a:cubicBezTo>
                  <a:cubicBezTo>
                    <a:pt x="209" y="255"/>
                    <a:pt x="209" y="255"/>
                    <a:pt x="209" y="255"/>
                  </a:cubicBezTo>
                  <a:cubicBezTo>
                    <a:pt x="216" y="243"/>
                    <a:pt x="220" y="230"/>
                    <a:pt x="222" y="216"/>
                  </a:cubicBezTo>
                  <a:lnTo>
                    <a:pt x="244" y="215"/>
                  </a:lnTo>
                  <a:close/>
                  <a:moveTo>
                    <a:pt x="127" y="280"/>
                  </a:moveTo>
                  <a:cubicBezTo>
                    <a:pt x="85" y="283"/>
                    <a:pt x="48" y="251"/>
                    <a:pt x="45" y="209"/>
                  </a:cubicBezTo>
                  <a:cubicBezTo>
                    <a:pt x="43" y="167"/>
                    <a:pt x="75" y="130"/>
                    <a:pt x="117" y="127"/>
                  </a:cubicBezTo>
                  <a:cubicBezTo>
                    <a:pt x="159" y="124"/>
                    <a:pt x="196" y="157"/>
                    <a:pt x="199" y="199"/>
                  </a:cubicBezTo>
                  <a:cubicBezTo>
                    <a:pt x="201" y="241"/>
                    <a:pt x="169" y="278"/>
                    <a:pt x="127" y="280"/>
                  </a:cubicBezTo>
                  <a:close/>
                  <a:moveTo>
                    <a:pt x="349" y="91"/>
                  </a:moveTo>
                  <a:cubicBezTo>
                    <a:pt x="364" y="90"/>
                    <a:pt x="364" y="90"/>
                    <a:pt x="364" y="90"/>
                  </a:cubicBezTo>
                  <a:cubicBezTo>
                    <a:pt x="363" y="65"/>
                    <a:pt x="363" y="65"/>
                    <a:pt x="363" y="65"/>
                  </a:cubicBezTo>
                  <a:cubicBezTo>
                    <a:pt x="348" y="66"/>
                    <a:pt x="348" y="66"/>
                    <a:pt x="348" y="66"/>
                  </a:cubicBezTo>
                  <a:cubicBezTo>
                    <a:pt x="345" y="56"/>
                    <a:pt x="341" y="48"/>
                    <a:pt x="335" y="41"/>
                  </a:cubicBezTo>
                  <a:cubicBezTo>
                    <a:pt x="345" y="29"/>
                    <a:pt x="345" y="29"/>
                    <a:pt x="345" y="29"/>
                  </a:cubicBezTo>
                  <a:cubicBezTo>
                    <a:pt x="326" y="12"/>
                    <a:pt x="326" y="12"/>
                    <a:pt x="326" y="12"/>
                  </a:cubicBezTo>
                  <a:cubicBezTo>
                    <a:pt x="316" y="24"/>
                    <a:pt x="316" y="24"/>
                    <a:pt x="316" y="24"/>
                  </a:cubicBezTo>
                  <a:cubicBezTo>
                    <a:pt x="308" y="19"/>
                    <a:pt x="299" y="16"/>
                    <a:pt x="290" y="15"/>
                  </a:cubicBezTo>
                  <a:cubicBezTo>
                    <a:pt x="289" y="0"/>
                    <a:pt x="289" y="0"/>
                    <a:pt x="289" y="0"/>
                  </a:cubicBezTo>
                  <a:cubicBezTo>
                    <a:pt x="263" y="1"/>
                    <a:pt x="263" y="1"/>
                    <a:pt x="263" y="1"/>
                  </a:cubicBezTo>
                  <a:cubicBezTo>
                    <a:pt x="264" y="16"/>
                    <a:pt x="264" y="16"/>
                    <a:pt x="264" y="16"/>
                  </a:cubicBezTo>
                  <a:cubicBezTo>
                    <a:pt x="255" y="19"/>
                    <a:pt x="247" y="23"/>
                    <a:pt x="239" y="29"/>
                  </a:cubicBezTo>
                  <a:cubicBezTo>
                    <a:pt x="228" y="19"/>
                    <a:pt x="228" y="19"/>
                    <a:pt x="228" y="19"/>
                  </a:cubicBezTo>
                  <a:cubicBezTo>
                    <a:pt x="211" y="38"/>
                    <a:pt x="211" y="38"/>
                    <a:pt x="211" y="38"/>
                  </a:cubicBezTo>
                  <a:cubicBezTo>
                    <a:pt x="222" y="48"/>
                    <a:pt x="222" y="48"/>
                    <a:pt x="222" y="48"/>
                  </a:cubicBezTo>
                  <a:cubicBezTo>
                    <a:pt x="218" y="56"/>
                    <a:pt x="215" y="65"/>
                    <a:pt x="213" y="74"/>
                  </a:cubicBezTo>
                  <a:cubicBezTo>
                    <a:pt x="198" y="75"/>
                    <a:pt x="198" y="75"/>
                    <a:pt x="198" y="75"/>
                  </a:cubicBezTo>
                  <a:cubicBezTo>
                    <a:pt x="200" y="101"/>
                    <a:pt x="200" y="101"/>
                    <a:pt x="200" y="101"/>
                  </a:cubicBezTo>
                  <a:cubicBezTo>
                    <a:pt x="215" y="100"/>
                    <a:pt x="215" y="100"/>
                    <a:pt x="215" y="100"/>
                  </a:cubicBezTo>
                  <a:cubicBezTo>
                    <a:pt x="218" y="109"/>
                    <a:pt x="222" y="117"/>
                    <a:pt x="227" y="125"/>
                  </a:cubicBezTo>
                  <a:cubicBezTo>
                    <a:pt x="217" y="136"/>
                    <a:pt x="217" y="136"/>
                    <a:pt x="217" y="136"/>
                  </a:cubicBezTo>
                  <a:cubicBezTo>
                    <a:pt x="237" y="153"/>
                    <a:pt x="237" y="153"/>
                    <a:pt x="237" y="153"/>
                  </a:cubicBezTo>
                  <a:cubicBezTo>
                    <a:pt x="247" y="142"/>
                    <a:pt x="247" y="142"/>
                    <a:pt x="247" y="142"/>
                  </a:cubicBezTo>
                  <a:cubicBezTo>
                    <a:pt x="255" y="146"/>
                    <a:pt x="263" y="149"/>
                    <a:pt x="273" y="151"/>
                  </a:cubicBezTo>
                  <a:cubicBezTo>
                    <a:pt x="274" y="166"/>
                    <a:pt x="274" y="166"/>
                    <a:pt x="274" y="166"/>
                  </a:cubicBezTo>
                  <a:cubicBezTo>
                    <a:pt x="300" y="164"/>
                    <a:pt x="300" y="164"/>
                    <a:pt x="300" y="164"/>
                  </a:cubicBezTo>
                  <a:cubicBezTo>
                    <a:pt x="299" y="149"/>
                    <a:pt x="299" y="149"/>
                    <a:pt x="299" y="149"/>
                  </a:cubicBezTo>
                  <a:cubicBezTo>
                    <a:pt x="308" y="147"/>
                    <a:pt x="316" y="142"/>
                    <a:pt x="323" y="137"/>
                  </a:cubicBezTo>
                  <a:cubicBezTo>
                    <a:pt x="335" y="147"/>
                    <a:pt x="335" y="147"/>
                    <a:pt x="335" y="147"/>
                  </a:cubicBezTo>
                  <a:cubicBezTo>
                    <a:pt x="352" y="127"/>
                    <a:pt x="352" y="127"/>
                    <a:pt x="352" y="127"/>
                  </a:cubicBezTo>
                  <a:cubicBezTo>
                    <a:pt x="340" y="117"/>
                    <a:pt x="340" y="117"/>
                    <a:pt x="340" y="117"/>
                  </a:cubicBezTo>
                  <a:cubicBezTo>
                    <a:pt x="345" y="110"/>
                    <a:pt x="348" y="101"/>
                    <a:pt x="349" y="91"/>
                  </a:cubicBezTo>
                  <a:close/>
                  <a:moveTo>
                    <a:pt x="285" y="135"/>
                  </a:moveTo>
                  <a:cubicBezTo>
                    <a:pt x="256" y="137"/>
                    <a:pt x="231" y="115"/>
                    <a:pt x="229" y="86"/>
                  </a:cubicBezTo>
                  <a:cubicBezTo>
                    <a:pt x="227" y="57"/>
                    <a:pt x="249" y="32"/>
                    <a:pt x="278" y="31"/>
                  </a:cubicBezTo>
                  <a:cubicBezTo>
                    <a:pt x="307" y="29"/>
                    <a:pt x="332" y="51"/>
                    <a:pt x="333" y="79"/>
                  </a:cubicBezTo>
                  <a:cubicBezTo>
                    <a:pt x="335" y="108"/>
                    <a:pt x="313" y="133"/>
                    <a:pt x="285" y="13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1735364" y="1551313"/>
            <a:ext cx="3559792" cy="854609"/>
            <a:chOff x="1301523" y="1099852"/>
            <a:chExt cx="2669844" cy="640957"/>
          </a:xfrm>
        </p:grpSpPr>
        <p:sp>
          <p:nvSpPr>
            <p:cNvPr id="48" name="任意多边形 47"/>
            <p:cNvSpPr/>
            <p:nvPr/>
          </p:nvSpPr>
          <p:spPr bwMode="auto">
            <a:xfrm>
              <a:off x="1301523" y="1099852"/>
              <a:ext cx="2669844" cy="640957"/>
            </a:xfrm>
            <a:custGeom>
              <a:avLst/>
              <a:gdLst>
                <a:gd name="connsiteX0" fmla="*/ 352810 w 4452260"/>
                <a:gd name="connsiteY0" fmla="*/ 0 h 1068867"/>
                <a:gd name="connsiteX1" fmla="*/ 636768 w 4452260"/>
                <a:gd name="connsiteY1" fmla="*/ 0 h 1068867"/>
                <a:gd name="connsiteX2" fmla="*/ 647700 w 4452260"/>
                <a:gd name="connsiteY2" fmla="*/ 0 h 1068867"/>
                <a:gd name="connsiteX3" fmla="*/ 724065 w 4452260"/>
                <a:gd name="connsiteY3" fmla="*/ 0 h 1068867"/>
                <a:gd name="connsiteX4" fmla="*/ 782584 w 4452260"/>
                <a:gd name="connsiteY4" fmla="*/ 0 h 1068867"/>
                <a:gd name="connsiteX5" fmla="*/ 799455 w 4452260"/>
                <a:gd name="connsiteY5" fmla="*/ 0 h 1068867"/>
                <a:gd name="connsiteX6" fmla="*/ 809825 w 4452260"/>
                <a:gd name="connsiteY6" fmla="*/ 0 h 1068867"/>
                <a:gd name="connsiteX7" fmla="*/ 818078 w 4452260"/>
                <a:gd name="connsiteY7" fmla="*/ 0 h 1068867"/>
                <a:gd name="connsiteX8" fmla="*/ 843980 w 4452260"/>
                <a:gd name="connsiteY8" fmla="*/ 0 h 1068867"/>
                <a:gd name="connsiteX9" fmla="*/ 931658 w 4452260"/>
                <a:gd name="connsiteY9" fmla="*/ 0 h 1068867"/>
                <a:gd name="connsiteX10" fmla="*/ 961580 w 4452260"/>
                <a:gd name="connsiteY10" fmla="*/ 0 h 1068867"/>
                <a:gd name="connsiteX11" fmla="*/ 1000055 w 4452260"/>
                <a:gd name="connsiteY11" fmla="*/ 0 h 1068867"/>
                <a:gd name="connsiteX12" fmla="*/ 1040537 w 4452260"/>
                <a:gd name="connsiteY12" fmla="*/ 0 h 1068867"/>
                <a:gd name="connsiteX13" fmla="*/ 1051453 w 4452260"/>
                <a:gd name="connsiteY13" fmla="*/ 0 h 1068867"/>
                <a:gd name="connsiteX14" fmla="*/ 1083414 w 4452260"/>
                <a:gd name="connsiteY14" fmla="*/ 0 h 1068867"/>
                <a:gd name="connsiteX15" fmla="*/ 1112969 w 4452260"/>
                <a:gd name="connsiteY15" fmla="*/ 0 h 1068867"/>
                <a:gd name="connsiteX16" fmla="*/ 1138871 w 4452260"/>
                <a:gd name="connsiteY16" fmla="*/ 0 h 1068867"/>
                <a:gd name="connsiteX17" fmla="*/ 1170224 w 4452260"/>
                <a:gd name="connsiteY17" fmla="*/ 0 h 1068867"/>
                <a:gd name="connsiteX18" fmla="*/ 1170711 w 4452260"/>
                <a:gd name="connsiteY18" fmla="*/ 0 h 1068867"/>
                <a:gd name="connsiteX19" fmla="*/ 1202662 w 4452260"/>
                <a:gd name="connsiteY19" fmla="*/ 0 h 1068867"/>
                <a:gd name="connsiteX20" fmla="*/ 1240037 w 4452260"/>
                <a:gd name="connsiteY20" fmla="*/ 0 h 1068867"/>
                <a:gd name="connsiteX21" fmla="*/ 1290626 w 4452260"/>
                <a:gd name="connsiteY21" fmla="*/ 0 h 1068867"/>
                <a:gd name="connsiteX22" fmla="*/ 1324496 w 4452260"/>
                <a:gd name="connsiteY22" fmla="*/ 0 h 1068867"/>
                <a:gd name="connsiteX23" fmla="*/ 1332348 w 4452260"/>
                <a:gd name="connsiteY23" fmla="*/ 0 h 1068867"/>
                <a:gd name="connsiteX24" fmla="*/ 1335428 w 4452260"/>
                <a:gd name="connsiteY24" fmla="*/ 0 h 1068867"/>
                <a:gd name="connsiteX25" fmla="*/ 1411793 w 4452260"/>
                <a:gd name="connsiteY25" fmla="*/ 0 h 1068867"/>
                <a:gd name="connsiteX26" fmla="*/ 1454182 w 4452260"/>
                <a:gd name="connsiteY26" fmla="*/ 0 h 1068867"/>
                <a:gd name="connsiteX27" fmla="*/ 1470312 w 4452260"/>
                <a:gd name="connsiteY27" fmla="*/ 0 h 1068867"/>
                <a:gd name="connsiteX28" fmla="*/ 1487183 w 4452260"/>
                <a:gd name="connsiteY28" fmla="*/ 0 h 1068867"/>
                <a:gd name="connsiteX29" fmla="*/ 1497552 w 4452260"/>
                <a:gd name="connsiteY29" fmla="*/ 0 h 1068867"/>
                <a:gd name="connsiteX30" fmla="*/ 1505806 w 4452260"/>
                <a:gd name="connsiteY30" fmla="*/ 0 h 1068867"/>
                <a:gd name="connsiteX31" fmla="*/ 1528471 w 4452260"/>
                <a:gd name="connsiteY31" fmla="*/ 0 h 1068867"/>
                <a:gd name="connsiteX32" fmla="*/ 1531708 w 4452260"/>
                <a:gd name="connsiteY32" fmla="*/ 0 h 1068867"/>
                <a:gd name="connsiteX33" fmla="*/ 1540992 w 4452260"/>
                <a:gd name="connsiteY33" fmla="*/ 0 h 1068867"/>
                <a:gd name="connsiteX34" fmla="*/ 1541479 w 4452260"/>
                <a:gd name="connsiteY34" fmla="*/ 0 h 1068867"/>
                <a:gd name="connsiteX35" fmla="*/ 1599998 w 4452260"/>
                <a:gd name="connsiteY35" fmla="*/ 0 h 1068867"/>
                <a:gd name="connsiteX36" fmla="*/ 1619386 w 4452260"/>
                <a:gd name="connsiteY36" fmla="*/ 0 h 1068867"/>
                <a:gd name="connsiteX37" fmla="*/ 1635492 w 4452260"/>
                <a:gd name="connsiteY37" fmla="*/ 0 h 1068867"/>
                <a:gd name="connsiteX38" fmla="*/ 1649308 w 4452260"/>
                <a:gd name="connsiteY38" fmla="*/ 0 h 1068867"/>
                <a:gd name="connsiteX39" fmla="*/ 1653720 w 4452260"/>
                <a:gd name="connsiteY39" fmla="*/ 0 h 1068867"/>
                <a:gd name="connsiteX40" fmla="*/ 1661394 w 4452260"/>
                <a:gd name="connsiteY40" fmla="*/ 0 h 1068867"/>
                <a:gd name="connsiteX41" fmla="*/ 1687782 w 4452260"/>
                <a:gd name="connsiteY41" fmla="*/ 0 h 1068867"/>
                <a:gd name="connsiteX42" fmla="*/ 1703116 w 4452260"/>
                <a:gd name="connsiteY42" fmla="*/ 0 h 1068867"/>
                <a:gd name="connsiteX43" fmla="*/ 1739181 w 4452260"/>
                <a:gd name="connsiteY43" fmla="*/ 0 h 1068867"/>
                <a:gd name="connsiteX44" fmla="*/ 1771141 w 4452260"/>
                <a:gd name="connsiteY44" fmla="*/ 0 h 1068867"/>
                <a:gd name="connsiteX45" fmla="*/ 1800697 w 4452260"/>
                <a:gd name="connsiteY45" fmla="*/ 0 h 1068867"/>
                <a:gd name="connsiteX46" fmla="*/ 1811727 w 4452260"/>
                <a:gd name="connsiteY46" fmla="*/ 0 h 1068867"/>
                <a:gd name="connsiteX47" fmla="*/ 1823361 w 4452260"/>
                <a:gd name="connsiteY47" fmla="*/ 0 h 1068867"/>
                <a:gd name="connsiteX48" fmla="*/ 1826599 w 4452260"/>
                <a:gd name="connsiteY48" fmla="*/ 0 h 1068867"/>
                <a:gd name="connsiteX49" fmla="*/ 1857951 w 4452260"/>
                <a:gd name="connsiteY49" fmla="*/ 0 h 1068867"/>
                <a:gd name="connsiteX50" fmla="*/ 1858439 w 4452260"/>
                <a:gd name="connsiteY50" fmla="*/ 0 h 1068867"/>
                <a:gd name="connsiteX51" fmla="*/ 1859676 w 4452260"/>
                <a:gd name="connsiteY51" fmla="*/ 0 h 1068867"/>
                <a:gd name="connsiteX52" fmla="*/ 1893346 w 4452260"/>
                <a:gd name="connsiteY52" fmla="*/ 0 h 1068867"/>
                <a:gd name="connsiteX53" fmla="*/ 1927765 w 4452260"/>
                <a:gd name="connsiteY53" fmla="*/ 0 h 1068867"/>
                <a:gd name="connsiteX54" fmla="*/ 1963365 w 4452260"/>
                <a:gd name="connsiteY54" fmla="*/ 0 h 1068867"/>
                <a:gd name="connsiteX55" fmla="*/ 1978354 w 4452260"/>
                <a:gd name="connsiteY55" fmla="*/ 0 h 1068867"/>
                <a:gd name="connsiteX56" fmla="*/ 1991032 w 4452260"/>
                <a:gd name="connsiteY56" fmla="*/ 0 h 1068867"/>
                <a:gd name="connsiteX57" fmla="*/ 2020076 w 4452260"/>
                <a:gd name="connsiteY57" fmla="*/ 0 h 1068867"/>
                <a:gd name="connsiteX58" fmla="*/ 2021800 w 4452260"/>
                <a:gd name="connsiteY58" fmla="*/ 0 h 1068867"/>
                <a:gd name="connsiteX59" fmla="*/ 2027021 w 4452260"/>
                <a:gd name="connsiteY59" fmla="*/ 0 h 1068867"/>
                <a:gd name="connsiteX60" fmla="*/ 2032162 w 4452260"/>
                <a:gd name="connsiteY60" fmla="*/ 0 h 1068867"/>
                <a:gd name="connsiteX61" fmla="*/ 2141909 w 4452260"/>
                <a:gd name="connsiteY61" fmla="*/ 0 h 1068867"/>
                <a:gd name="connsiteX62" fmla="*/ 2143633 w 4452260"/>
                <a:gd name="connsiteY62" fmla="*/ 0 h 1068867"/>
                <a:gd name="connsiteX63" fmla="*/ 2178359 w 4452260"/>
                <a:gd name="connsiteY63" fmla="*/ 0 h 1068867"/>
                <a:gd name="connsiteX64" fmla="*/ 2228719 w 4452260"/>
                <a:gd name="connsiteY64" fmla="*/ 0 h 1068867"/>
                <a:gd name="connsiteX65" fmla="*/ 2229207 w 4452260"/>
                <a:gd name="connsiteY65" fmla="*/ 0 h 1068867"/>
                <a:gd name="connsiteX66" fmla="*/ 2230931 w 4452260"/>
                <a:gd name="connsiteY66" fmla="*/ 0 h 1068867"/>
                <a:gd name="connsiteX67" fmla="*/ 2287725 w 4452260"/>
                <a:gd name="connsiteY67" fmla="*/ 0 h 1068867"/>
                <a:gd name="connsiteX68" fmla="*/ 2289450 w 4452260"/>
                <a:gd name="connsiteY68" fmla="*/ 0 h 1068867"/>
                <a:gd name="connsiteX69" fmla="*/ 2323220 w 4452260"/>
                <a:gd name="connsiteY69" fmla="*/ 0 h 1068867"/>
                <a:gd name="connsiteX70" fmla="*/ 2324944 w 4452260"/>
                <a:gd name="connsiteY70" fmla="*/ 0 h 1068867"/>
                <a:gd name="connsiteX71" fmla="*/ 2340483 w 4452260"/>
                <a:gd name="connsiteY71" fmla="*/ 0 h 1068867"/>
                <a:gd name="connsiteX72" fmla="*/ 2341447 w 4452260"/>
                <a:gd name="connsiteY72" fmla="*/ 0 h 1068867"/>
                <a:gd name="connsiteX73" fmla="*/ 2343172 w 4452260"/>
                <a:gd name="connsiteY73" fmla="*/ 0 h 1068867"/>
                <a:gd name="connsiteX74" fmla="*/ 2349122 w 4452260"/>
                <a:gd name="connsiteY74" fmla="*/ 0 h 1068867"/>
                <a:gd name="connsiteX75" fmla="*/ 2350846 w 4452260"/>
                <a:gd name="connsiteY75" fmla="*/ 0 h 1068867"/>
                <a:gd name="connsiteX76" fmla="*/ 2390844 w 4452260"/>
                <a:gd name="connsiteY76" fmla="*/ 0 h 1068867"/>
                <a:gd name="connsiteX77" fmla="*/ 2462317 w 4452260"/>
                <a:gd name="connsiteY77" fmla="*/ 0 h 1068867"/>
                <a:gd name="connsiteX78" fmla="*/ 2499455 w 4452260"/>
                <a:gd name="connsiteY78" fmla="*/ 0 h 1068867"/>
                <a:gd name="connsiteX79" fmla="*/ 2530713 w 4452260"/>
                <a:gd name="connsiteY79" fmla="*/ 0 h 1068867"/>
                <a:gd name="connsiteX80" fmla="*/ 2547403 w 4452260"/>
                <a:gd name="connsiteY80" fmla="*/ 0 h 1068867"/>
                <a:gd name="connsiteX81" fmla="*/ 2549127 w 4452260"/>
                <a:gd name="connsiteY81" fmla="*/ 0 h 1068867"/>
                <a:gd name="connsiteX82" fmla="*/ 2581074 w 4452260"/>
                <a:gd name="connsiteY82" fmla="*/ 0 h 1068867"/>
                <a:gd name="connsiteX83" fmla="*/ 2582112 w 4452260"/>
                <a:gd name="connsiteY83" fmla="*/ 0 h 1068867"/>
                <a:gd name="connsiteX84" fmla="*/ 2669530 w 4452260"/>
                <a:gd name="connsiteY84" fmla="*/ 0 h 1068867"/>
                <a:gd name="connsiteX85" fmla="*/ 2678759 w 4452260"/>
                <a:gd name="connsiteY85" fmla="*/ 0 h 1068867"/>
                <a:gd name="connsiteX86" fmla="*/ 2709527 w 4452260"/>
                <a:gd name="connsiteY86" fmla="*/ 0 h 1068867"/>
                <a:gd name="connsiteX87" fmla="*/ 2711252 w 4452260"/>
                <a:gd name="connsiteY87" fmla="*/ 0 h 1068867"/>
                <a:gd name="connsiteX88" fmla="*/ 2714748 w 4452260"/>
                <a:gd name="connsiteY88" fmla="*/ 0 h 1068867"/>
                <a:gd name="connsiteX89" fmla="*/ 2719890 w 4452260"/>
                <a:gd name="connsiteY89" fmla="*/ 0 h 1068867"/>
                <a:gd name="connsiteX90" fmla="*/ 2831360 w 4452260"/>
                <a:gd name="connsiteY90" fmla="*/ 0 h 1068867"/>
                <a:gd name="connsiteX91" fmla="*/ 2833086 w 4452260"/>
                <a:gd name="connsiteY91" fmla="*/ 0 h 1068867"/>
                <a:gd name="connsiteX92" fmla="*/ 2866087 w 4452260"/>
                <a:gd name="connsiteY92" fmla="*/ 0 h 1068867"/>
                <a:gd name="connsiteX93" fmla="*/ 2918659 w 4452260"/>
                <a:gd name="connsiteY93" fmla="*/ 0 h 1068867"/>
                <a:gd name="connsiteX94" fmla="*/ 2919896 w 4452260"/>
                <a:gd name="connsiteY94" fmla="*/ 0 h 1068867"/>
                <a:gd name="connsiteX95" fmla="*/ 2920383 w 4452260"/>
                <a:gd name="connsiteY95" fmla="*/ 0 h 1068867"/>
                <a:gd name="connsiteX96" fmla="*/ 2977177 w 4452260"/>
                <a:gd name="connsiteY96" fmla="*/ 0 h 1068867"/>
                <a:gd name="connsiteX97" fmla="*/ 2978902 w 4452260"/>
                <a:gd name="connsiteY97" fmla="*/ 0 h 1068867"/>
                <a:gd name="connsiteX98" fmla="*/ 3012671 w 4452260"/>
                <a:gd name="connsiteY98" fmla="*/ 0 h 1068867"/>
                <a:gd name="connsiteX99" fmla="*/ 3014397 w 4452260"/>
                <a:gd name="connsiteY99" fmla="*/ 0 h 1068867"/>
                <a:gd name="connsiteX100" fmla="*/ 3028211 w 4452260"/>
                <a:gd name="connsiteY100" fmla="*/ 0 h 1068867"/>
                <a:gd name="connsiteX101" fmla="*/ 3030899 w 4452260"/>
                <a:gd name="connsiteY101" fmla="*/ 0 h 1068867"/>
                <a:gd name="connsiteX102" fmla="*/ 3032624 w 4452260"/>
                <a:gd name="connsiteY102" fmla="*/ 0 h 1068867"/>
                <a:gd name="connsiteX103" fmla="*/ 3038573 w 4452260"/>
                <a:gd name="connsiteY103" fmla="*/ 0 h 1068867"/>
                <a:gd name="connsiteX104" fmla="*/ 3040298 w 4452260"/>
                <a:gd name="connsiteY104" fmla="*/ 0 h 1068867"/>
                <a:gd name="connsiteX105" fmla="*/ 3082021 w 4452260"/>
                <a:gd name="connsiteY105" fmla="*/ 0 h 1068867"/>
                <a:gd name="connsiteX106" fmla="*/ 3150044 w 4452260"/>
                <a:gd name="connsiteY106" fmla="*/ 0 h 1068867"/>
                <a:gd name="connsiteX107" fmla="*/ 3218441 w 4452260"/>
                <a:gd name="connsiteY107" fmla="*/ 0 h 1068867"/>
                <a:gd name="connsiteX108" fmla="*/ 3236855 w 4452260"/>
                <a:gd name="connsiteY108" fmla="*/ 0 h 1068867"/>
                <a:gd name="connsiteX109" fmla="*/ 3269839 w 4452260"/>
                <a:gd name="connsiteY109" fmla="*/ 0 h 1068867"/>
                <a:gd name="connsiteX110" fmla="*/ 3272250 w 4452260"/>
                <a:gd name="connsiteY110" fmla="*/ 0 h 1068867"/>
                <a:gd name="connsiteX111" fmla="*/ 3320378 w 4452260"/>
                <a:gd name="connsiteY111" fmla="*/ 0 h 1068867"/>
                <a:gd name="connsiteX112" fmla="*/ 3346330 w 4452260"/>
                <a:gd name="connsiteY112" fmla="*/ 0 h 1068867"/>
                <a:gd name="connsiteX113" fmla="*/ 3357257 w 4452260"/>
                <a:gd name="connsiteY113" fmla="*/ 0 h 1068867"/>
                <a:gd name="connsiteX114" fmla="*/ 3369936 w 4452260"/>
                <a:gd name="connsiteY114" fmla="*/ 0 h 1068867"/>
                <a:gd name="connsiteX115" fmla="*/ 3398980 w 4452260"/>
                <a:gd name="connsiteY115" fmla="*/ 0 h 1068867"/>
                <a:gd name="connsiteX116" fmla="*/ 3405925 w 4452260"/>
                <a:gd name="connsiteY116" fmla="*/ 0 h 1068867"/>
                <a:gd name="connsiteX117" fmla="*/ 3411066 w 4452260"/>
                <a:gd name="connsiteY117" fmla="*/ 0 h 1068867"/>
                <a:gd name="connsiteX118" fmla="*/ 3520813 w 4452260"/>
                <a:gd name="connsiteY118" fmla="*/ 0 h 1068867"/>
                <a:gd name="connsiteX119" fmla="*/ 3607623 w 4452260"/>
                <a:gd name="connsiteY119" fmla="*/ 0 h 1068867"/>
                <a:gd name="connsiteX120" fmla="*/ 3608111 w 4452260"/>
                <a:gd name="connsiteY120" fmla="*/ 0 h 1068867"/>
                <a:gd name="connsiteX121" fmla="*/ 3666629 w 4452260"/>
                <a:gd name="connsiteY121" fmla="*/ 0 h 1068867"/>
                <a:gd name="connsiteX122" fmla="*/ 3702124 w 4452260"/>
                <a:gd name="connsiteY122" fmla="*/ 0 h 1068867"/>
                <a:gd name="connsiteX123" fmla="*/ 3720351 w 4452260"/>
                <a:gd name="connsiteY123" fmla="*/ 0 h 1068867"/>
                <a:gd name="connsiteX124" fmla="*/ 3728025 w 4452260"/>
                <a:gd name="connsiteY124" fmla="*/ 0 h 1068867"/>
                <a:gd name="connsiteX125" fmla="*/ 3769748 w 4452260"/>
                <a:gd name="connsiteY125" fmla="*/ 0 h 1068867"/>
                <a:gd name="connsiteX126" fmla="*/ 4098793 w 4452260"/>
                <a:gd name="connsiteY126" fmla="*/ 0 h 1068867"/>
                <a:gd name="connsiteX127" fmla="*/ 4193519 w 4452260"/>
                <a:gd name="connsiteY127" fmla="*/ 54408 h 1068867"/>
                <a:gd name="connsiteX128" fmla="*/ 4439104 w 4452260"/>
                <a:gd name="connsiteY128" fmla="*/ 480025 h 1068867"/>
                <a:gd name="connsiteX129" fmla="*/ 4439104 w 4452260"/>
                <a:gd name="connsiteY129" fmla="*/ 588843 h 1068867"/>
                <a:gd name="connsiteX130" fmla="*/ 4193519 w 4452260"/>
                <a:gd name="connsiteY130" fmla="*/ 1014459 h 1068867"/>
                <a:gd name="connsiteX131" fmla="*/ 4098793 w 4452260"/>
                <a:gd name="connsiteY131" fmla="*/ 1068867 h 1068867"/>
                <a:gd name="connsiteX132" fmla="*/ 3728025 w 4452260"/>
                <a:gd name="connsiteY132" fmla="*/ 1068867 h 1068867"/>
                <a:gd name="connsiteX133" fmla="*/ 3607623 w 4452260"/>
                <a:gd name="connsiteY133" fmla="*/ 1068867 h 1068867"/>
                <a:gd name="connsiteX134" fmla="*/ 3411066 w 4452260"/>
                <a:gd name="connsiteY134" fmla="*/ 1068867 h 1068867"/>
                <a:gd name="connsiteX135" fmla="*/ 3357257 w 4452260"/>
                <a:gd name="connsiteY135" fmla="*/ 1068867 h 1068867"/>
                <a:gd name="connsiteX136" fmla="*/ 3236855 w 4452260"/>
                <a:gd name="connsiteY136" fmla="*/ 1068867 h 1068867"/>
                <a:gd name="connsiteX137" fmla="*/ 3040298 w 4452260"/>
                <a:gd name="connsiteY137" fmla="*/ 1068867 h 1068867"/>
                <a:gd name="connsiteX138" fmla="*/ 3038573 w 4452260"/>
                <a:gd name="connsiteY138" fmla="*/ 1068867 h 1068867"/>
                <a:gd name="connsiteX139" fmla="*/ 2919896 w 4452260"/>
                <a:gd name="connsiteY139" fmla="*/ 1068867 h 1068867"/>
                <a:gd name="connsiteX140" fmla="*/ 2866087 w 4452260"/>
                <a:gd name="connsiteY140" fmla="*/ 1068867 h 1068867"/>
                <a:gd name="connsiteX141" fmla="*/ 2719890 w 4452260"/>
                <a:gd name="connsiteY141" fmla="*/ 1068867 h 1068867"/>
                <a:gd name="connsiteX142" fmla="*/ 2669530 w 4452260"/>
                <a:gd name="connsiteY142" fmla="*/ 1068867 h 1068867"/>
                <a:gd name="connsiteX143" fmla="*/ 2549127 w 4452260"/>
                <a:gd name="connsiteY143" fmla="*/ 1068867 h 1068867"/>
                <a:gd name="connsiteX144" fmla="*/ 2547403 w 4452260"/>
                <a:gd name="connsiteY144" fmla="*/ 1068867 h 1068867"/>
                <a:gd name="connsiteX145" fmla="*/ 2350846 w 4452260"/>
                <a:gd name="connsiteY145" fmla="*/ 1068867 h 1068867"/>
                <a:gd name="connsiteX146" fmla="*/ 2349122 w 4452260"/>
                <a:gd name="connsiteY146" fmla="*/ 1068867 h 1068867"/>
                <a:gd name="connsiteX147" fmla="*/ 2228719 w 4452260"/>
                <a:gd name="connsiteY147" fmla="*/ 1068867 h 1068867"/>
                <a:gd name="connsiteX148" fmla="*/ 2178359 w 4452260"/>
                <a:gd name="connsiteY148" fmla="*/ 1068867 h 1068867"/>
                <a:gd name="connsiteX149" fmla="*/ 2032162 w 4452260"/>
                <a:gd name="connsiteY149" fmla="*/ 1068867 h 1068867"/>
                <a:gd name="connsiteX150" fmla="*/ 1978354 w 4452260"/>
                <a:gd name="connsiteY150" fmla="*/ 1068867 h 1068867"/>
                <a:gd name="connsiteX151" fmla="*/ 1859676 w 4452260"/>
                <a:gd name="connsiteY151" fmla="*/ 1068867 h 1068867"/>
                <a:gd name="connsiteX152" fmla="*/ 1857951 w 4452260"/>
                <a:gd name="connsiteY152" fmla="*/ 1068867 h 1068867"/>
                <a:gd name="connsiteX153" fmla="*/ 1826599 w 4452260"/>
                <a:gd name="connsiteY153" fmla="*/ 1068867 h 1068867"/>
                <a:gd name="connsiteX154" fmla="*/ 1661394 w 4452260"/>
                <a:gd name="connsiteY154" fmla="*/ 1068867 h 1068867"/>
                <a:gd name="connsiteX155" fmla="*/ 1540992 w 4452260"/>
                <a:gd name="connsiteY155" fmla="*/ 1068867 h 1068867"/>
                <a:gd name="connsiteX156" fmla="*/ 1531708 w 4452260"/>
                <a:gd name="connsiteY156" fmla="*/ 1068867 h 1068867"/>
                <a:gd name="connsiteX157" fmla="*/ 1487183 w 4452260"/>
                <a:gd name="connsiteY157" fmla="*/ 1068867 h 1068867"/>
                <a:gd name="connsiteX158" fmla="*/ 1335428 w 4452260"/>
                <a:gd name="connsiteY158" fmla="*/ 1068867 h 1068867"/>
                <a:gd name="connsiteX159" fmla="*/ 1290626 w 4452260"/>
                <a:gd name="connsiteY159" fmla="*/ 1068867 h 1068867"/>
                <a:gd name="connsiteX160" fmla="*/ 1170224 w 4452260"/>
                <a:gd name="connsiteY160" fmla="*/ 1068867 h 1068867"/>
                <a:gd name="connsiteX161" fmla="*/ 1138871 w 4452260"/>
                <a:gd name="connsiteY161" fmla="*/ 1068867 h 1068867"/>
                <a:gd name="connsiteX162" fmla="*/ 1040537 w 4452260"/>
                <a:gd name="connsiteY162" fmla="*/ 1068867 h 1068867"/>
                <a:gd name="connsiteX163" fmla="*/ 843980 w 4452260"/>
                <a:gd name="connsiteY163" fmla="*/ 1068867 h 1068867"/>
                <a:gd name="connsiteX164" fmla="*/ 799455 w 4452260"/>
                <a:gd name="connsiteY164" fmla="*/ 1068867 h 1068867"/>
                <a:gd name="connsiteX165" fmla="*/ 647700 w 4452260"/>
                <a:gd name="connsiteY165" fmla="*/ 1068867 h 1068867"/>
                <a:gd name="connsiteX166" fmla="*/ 352810 w 4452260"/>
                <a:gd name="connsiteY166" fmla="*/ 1068867 h 1068867"/>
                <a:gd name="connsiteX167" fmla="*/ 258084 w 4452260"/>
                <a:gd name="connsiteY167" fmla="*/ 1014459 h 1068867"/>
                <a:gd name="connsiteX168" fmla="*/ 12498 w 4452260"/>
                <a:gd name="connsiteY168" fmla="*/ 588843 h 1068867"/>
                <a:gd name="connsiteX169" fmla="*/ 12498 w 4452260"/>
                <a:gd name="connsiteY169" fmla="*/ 480025 h 1068867"/>
                <a:gd name="connsiteX170" fmla="*/ 258084 w 4452260"/>
                <a:gd name="connsiteY170" fmla="*/ 54408 h 1068867"/>
                <a:gd name="connsiteX171" fmla="*/ 352810 w 4452260"/>
                <a:gd name="connsiteY171" fmla="*/ 0 h 1068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</a:cxnLst>
              <a:rect l="l" t="t" r="r" b="b"/>
              <a:pathLst>
                <a:path w="4452260" h="1068867">
                  <a:moveTo>
                    <a:pt x="352810" y="0"/>
                  </a:moveTo>
                  <a:cubicBezTo>
                    <a:pt x="475602" y="0"/>
                    <a:pt x="567696" y="0"/>
                    <a:pt x="636768" y="0"/>
                  </a:cubicBezTo>
                  <a:lnTo>
                    <a:pt x="647700" y="0"/>
                  </a:lnTo>
                  <a:lnTo>
                    <a:pt x="724065" y="0"/>
                  </a:lnTo>
                  <a:cubicBezTo>
                    <a:pt x="748048" y="0"/>
                    <a:pt x="767235" y="0"/>
                    <a:pt x="782584" y="0"/>
                  </a:cubicBezTo>
                  <a:lnTo>
                    <a:pt x="799455" y="0"/>
                  </a:lnTo>
                  <a:lnTo>
                    <a:pt x="809825" y="0"/>
                  </a:lnTo>
                  <a:lnTo>
                    <a:pt x="818078" y="0"/>
                  </a:lnTo>
                  <a:cubicBezTo>
                    <a:pt x="843980" y="0"/>
                    <a:pt x="843980" y="0"/>
                    <a:pt x="843980" y="0"/>
                  </a:cubicBezTo>
                  <a:lnTo>
                    <a:pt x="931658" y="0"/>
                  </a:lnTo>
                  <a:lnTo>
                    <a:pt x="961580" y="0"/>
                  </a:lnTo>
                  <a:lnTo>
                    <a:pt x="1000055" y="0"/>
                  </a:lnTo>
                  <a:lnTo>
                    <a:pt x="1040537" y="0"/>
                  </a:lnTo>
                  <a:lnTo>
                    <a:pt x="1051453" y="0"/>
                  </a:lnTo>
                  <a:lnTo>
                    <a:pt x="1083414" y="0"/>
                  </a:lnTo>
                  <a:lnTo>
                    <a:pt x="1112969" y="0"/>
                  </a:lnTo>
                  <a:cubicBezTo>
                    <a:pt x="1138871" y="0"/>
                    <a:pt x="1138871" y="0"/>
                    <a:pt x="1138871" y="0"/>
                  </a:cubicBezTo>
                  <a:lnTo>
                    <a:pt x="1170224" y="0"/>
                  </a:lnTo>
                  <a:lnTo>
                    <a:pt x="1170711" y="0"/>
                  </a:lnTo>
                  <a:lnTo>
                    <a:pt x="1202662" y="0"/>
                  </a:lnTo>
                  <a:lnTo>
                    <a:pt x="1240037" y="0"/>
                  </a:lnTo>
                  <a:cubicBezTo>
                    <a:pt x="1290626" y="0"/>
                    <a:pt x="1290626" y="0"/>
                    <a:pt x="1290626" y="0"/>
                  </a:cubicBezTo>
                  <a:lnTo>
                    <a:pt x="1324496" y="0"/>
                  </a:lnTo>
                  <a:lnTo>
                    <a:pt x="1332348" y="0"/>
                  </a:lnTo>
                  <a:lnTo>
                    <a:pt x="1335428" y="0"/>
                  </a:lnTo>
                  <a:lnTo>
                    <a:pt x="1411793" y="0"/>
                  </a:lnTo>
                  <a:lnTo>
                    <a:pt x="1454182" y="0"/>
                  </a:lnTo>
                  <a:lnTo>
                    <a:pt x="1470312" y="0"/>
                  </a:lnTo>
                  <a:lnTo>
                    <a:pt x="1487183" y="0"/>
                  </a:lnTo>
                  <a:lnTo>
                    <a:pt x="1497552" y="0"/>
                  </a:lnTo>
                  <a:lnTo>
                    <a:pt x="1505806" y="0"/>
                  </a:lnTo>
                  <a:lnTo>
                    <a:pt x="1528471" y="0"/>
                  </a:lnTo>
                  <a:lnTo>
                    <a:pt x="1531708" y="0"/>
                  </a:lnTo>
                  <a:lnTo>
                    <a:pt x="1540992" y="0"/>
                  </a:lnTo>
                  <a:lnTo>
                    <a:pt x="1541479" y="0"/>
                  </a:lnTo>
                  <a:lnTo>
                    <a:pt x="1599998" y="0"/>
                  </a:lnTo>
                  <a:lnTo>
                    <a:pt x="1619386" y="0"/>
                  </a:lnTo>
                  <a:lnTo>
                    <a:pt x="1635492" y="0"/>
                  </a:lnTo>
                  <a:lnTo>
                    <a:pt x="1649308" y="0"/>
                  </a:lnTo>
                  <a:lnTo>
                    <a:pt x="1653720" y="0"/>
                  </a:lnTo>
                  <a:lnTo>
                    <a:pt x="1661394" y="0"/>
                  </a:lnTo>
                  <a:lnTo>
                    <a:pt x="1687782" y="0"/>
                  </a:lnTo>
                  <a:lnTo>
                    <a:pt x="1703116" y="0"/>
                  </a:lnTo>
                  <a:lnTo>
                    <a:pt x="1739181" y="0"/>
                  </a:lnTo>
                  <a:lnTo>
                    <a:pt x="1771141" y="0"/>
                  </a:lnTo>
                  <a:lnTo>
                    <a:pt x="1800697" y="0"/>
                  </a:lnTo>
                  <a:lnTo>
                    <a:pt x="1811727" y="0"/>
                  </a:lnTo>
                  <a:lnTo>
                    <a:pt x="1823361" y="0"/>
                  </a:lnTo>
                  <a:lnTo>
                    <a:pt x="1826599" y="0"/>
                  </a:lnTo>
                  <a:lnTo>
                    <a:pt x="1857951" y="0"/>
                  </a:lnTo>
                  <a:lnTo>
                    <a:pt x="1858439" y="0"/>
                  </a:lnTo>
                  <a:lnTo>
                    <a:pt x="1859676" y="0"/>
                  </a:lnTo>
                  <a:lnTo>
                    <a:pt x="1893346" y="0"/>
                  </a:lnTo>
                  <a:lnTo>
                    <a:pt x="1927765" y="0"/>
                  </a:lnTo>
                  <a:lnTo>
                    <a:pt x="1963365" y="0"/>
                  </a:lnTo>
                  <a:lnTo>
                    <a:pt x="1978354" y="0"/>
                  </a:lnTo>
                  <a:lnTo>
                    <a:pt x="1991032" y="0"/>
                  </a:lnTo>
                  <a:lnTo>
                    <a:pt x="2020076" y="0"/>
                  </a:lnTo>
                  <a:lnTo>
                    <a:pt x="2021800" y="0"/>
                  </a:lnTo>
                  <a:lnTo>
                    <a:pt x="2027021" y="0"/>
                  </a:lnTo>
                  <a:cubicBezTo>
                    <a:pt x="2032162" y="0"/>
                    <a:pt x="2032162" y="0"/>
                    <a:pt x="2032162" y="0"/>
                  </a:cubicBezTo>
                  <a:lnTo>
                    <a:pt x="2141909" y="0"/>
                  </a:lnTo>
                  <a:lnTo>
                    <a:pt x="2143633" y="0"/>
                  </a:lnTo>
                  <a:lnTo>
                    <a:pt x="2178359" y="0"/>
                  </a:lnTo>
                  <a:lnTo>
                    <a:pt x="2228719" y="0"/>
                  </a:lnTo>
                  <a:lnTo>
                    <a:pt x="2229207" y="0"/>
                  </a:lnTo>
                  <a:lnTo>
                    <a:pt x="2230931" y="0"/>
                  </a:lnTo>
                  <a:lnTo>
                    <a:pt x="2287725" y="0"/>
                  </a:lnTo>
                  <a:lnTo>
                    <a:pt x="2289450" y="0"/>
                  </a:lnTo>
                  <a:lnTo>
                    <a:pt x="2323220" y="0"/>
                  </a:lnTo>
                  <a:lnTo>
                    <a:pt x="2324944" y="0"/>
                  </a:lnTo>
                  <a:lnTo>
                    <a:pt x="2340483" y="0"/>
                  </a:lnTo>
                  <a:lnTo>
                    <a:pt x="2341447" y="0"/>
                  </a:lnTo>
                  <a:lnTo>
                    <a:pt x="2343172" y="0"/>
                  </a:lnTo>
                  <a:lnTo>
                    <a:pt x="2349122" y="0"/>
                  </a:lnTo>
                  <a:lnTo>
                    <a:pt x="2350846" y="0"/>
                  </a:lnTo>
                  <a:lnTo>
                    <a:pt x="2390844" y="0"/>
                  </a:lnTo>
                  <a:lnTo>
                    <a:pt x="2462317" y="0"/>
                  </a:lnTo>
                  <a:lnTo>
                    <a:pt x="2499455" y="0"/>
                  </a:lnTo>
                  <a:lnTo>
                    <a:pt x="2530713" y="0"/>
                  </a:lnTo>
                  <a:lnTo>
                    <a:pt x="2547403" y="0"/>
                  </a:lnTo>
                  <a:lnTo>
                    <a:pt x="2549127" y="0"/>
                  </a:lnTo>
                  <a:lnTo>
                    <a:pt x="2581074" y="0"/>
                  </a:lnTo>
                  <a:lnTo>
                    <a:pt x="2582112" y="0"/>
                  </a:lnTo>
                  <a:cubicBezTo>
                    <a:pt x="2669530" y="0"/>
                    <a:pt x="2669530" y="0"/>
                    <a:pt x="2669530" y="0"/>
                  </a:cubicBezTo>
                  <a:lnTo>
                    <a:pt x="2678759" y="0"/>
                  </a:lnTo>
                  <a:lnTo>
                    <a:pt x="2709527" y="0"/>
                  </a:lnTo>
                  <a:lnTo>
                    <a:pt x="2711252" y="0"/>
                  </a:lnTo>
                  <a:lnTo>
                    <a:pt x="2714748" y="0"/>
                  </a:lnTo>
                  <a:lnTo>
                    <a:pt x="2719890" y="0"/>
                  </a:lnTo>
                  <a:lnTo>
                    <a:pt x="2831360" y="0"/>
                  </a:lnTo>
                  <a:lnTo>
                    <a:pt x="2833086" y="0"/>
                  </a:lnTo>
                  <a:lnTo>
                    <a:pt x="2866087" y="0"/>
                  </a:lnTo>
                  <a:lnTo>
                    <a:pt x="2918659" y="0"/>
                  </a:lnTo>
                  <a:lnTo>
                    <a:pt x="2919896" y="0"/>
                  </a:lnTo>
                  <a:lnTo>
                    <a:pt x="2920383" y="0"/>
                  </a:lnTo>
                  <a:lnTo>
                    <a:pt x="2977177" y="0"/>
                  </a:lnTo>
                  <a:lnTo>
                    <a:pt x="2978902" y="0"/>
                  </a:lnTo>
                  <a:lnTo>
                    <a:pt x="3012671" y="0"/>
                  </a:lnTo>
                  <a:lnTo>
                    <a:pt x="3014397" y="0"/>
                  </a:lnTo>
                  <a:lnTo>
                    <a:pt x="3028211" y="0"/>
                  </a:lnTo>
                  <a:lnTo>
                    <a:pt x="3030899" y="0"/>
                  </a:lnTo>
                  <a:lnTo>
                    <a:pt x="3032624" y="0"/>
                  </a:lnTo>
                  <a:lnTo>
                    <a:pt x="3038573" y="0"/>
                  </a:lnTo>
                  <a:lnTo>
                    <a:pt x="3040298" y="0"/>
                  </a:lnTo>
                  <a:lnTo>
                    <a:pt x="3082021" y="0"/>
                  </a:lnTo>
                  <a:lnTo>
                    <a:pt x="3150044" y="0"/>
                  </a:lnTo>
                  <a:lnTo>
                    <a:pt x="3218441" y="0"/>
                  </a:lnTo>
                  <a:lnTo>
                    <a:pt x="3236855" y="0"/>
                  </a:lnTo>
                  <a:lnTo>
                    <a:pt x="3269839" y="0"/>
                  </a:lnTo>
                  <a:lnTo>
                    <a:pt x="3272250" y="0"/>
                  </a:lnTo>
                  <a:lnTo>
                    <a:pt x="3320378" y="0"/>
                  </a:lnTo>
                  <a:lnTo>
                    <a:pt x="3346330" y="0"/>
                  </a:lnTo>
                  <a:lnTo>
                    <a:pt x="3357257" y="0"/>
                  </a:lnTo>
                  <a:lnTo>
                    <a:pt x="3369936" y="0"/>
                  </a:lnTo>
                  <a:lnTo>
                    <a:pt x="3398980" y="0"/>
                  </a:lnTo>
                  <a:lnTo>
                    <a:pt x="3405925" y="0"/>
                  </a:lnTo>
                  <a:cubicBezTo>
                    <a:pt x="3411066" y="0"/>
                    <a:pt x="3411066" y="0"/>
                    <a:pt x="3411066" y="0"/>
                  </a:cubicBezTo>
                  <a:lnTo>
                    <a:pt x="3520813" y="0"/>
                  </a:lnTo>
                  <a:lnTo>
                    <a:pt x="3607623" y="0"/>
                  </a:lnTo>
                  <a:lnTo>
                    <a:pt x="3608111" y="0"/>
                  </a:lnTo>
                  <a:lnTo>
                    <a:pt x="3666629" y="0"/>
                  </a:lnTo>
                  <a:lnTo>
                    <a:pt x="3702124" y="0"/>
                  </a:lnTo>
                  <a:lnTo>
                    <a:pt x="3720351" y="0"/>
                  </a:lnTo>
                  <a:lnTo>
                    <a:pt x="3728025" y="0"/>
                  </a:lnTo>
                  <a:lnTo>
                    <a:pt x="3769748" y="0"/>
                  </a:lnTo>
                  <a:cubicBezTo>
                    <a:pt x="4098793" y="0"/>
                    <a:pt x="4098793" y="0"/>
                    <a:pt x="4098793" y="0"/>
                  </a:cubicBezTo>
                  <a:cubicBezTo>
                    <a:pt x="4133877" y="0"/>
                    <a:pt x="4175977" y="24572"/>
                    <a:pt x="4193519" y="54408"/>
                  </a:cubicBezTo>
                  <a:cubicBezTo>
                    <a:pt x="4439104" y="480025"/>
                    <a:pt x="4439104" y="480025"/>
                    <a:pt x="4439104" y="480025"/>
                  </a:cubicBezTo>
                  <a:cubicBezTo>
                    <a:pt x="4456646" y="509862"/>
                    <a:pt x="4456646" y="559005"/>
                    <a:pt x="4439104" y="588843"/>
                  </a:cubicBezTo>
                  <a:cubicBezTo>
                    <a:pt x="4193519" y="1014459"/>
                    <a:pt x="4193519" y="1014459"/>
                    <a:pt x="4193519" y="1014459"/>
                  </a:cubicBezTo>
                  <a:cubicBezTo>
                    <a:pt x="4175977" y="1044295"/>
                    <a:pt x="4133877" y="1068867"/>
                    <a:pt x="4098793" y="1068867"/>
                  </a:cubicBezTo>
                  <a:lnTo>
                    <a:pt x="3728025" y="1068867"/>
                  </a:lnTo>
                  <a:lnTo>
                    <a:pt x="3607623" y="1068867"/>
                  </a:lnTo>
                  <a:lnTo>
                    <a:pt x="3411066" y="1068867"/>
                  </a:lnTo>
                  <a:lnTo>
                    <a:pt x="3357257" y="1068867"/>
                  </a:lnTo>
                  <a:lnTo>
                    <a:pt x="3236855" y="1068867"/>
                  </a:lnTo>
                  <a:lnTo>
                    <a:pt x="3040298" y="1068867"/>
                  </a:lnTo>
                  <a:lnTo>
                    <a:pt x="3038573" y="1068867"/>
                  </a:lnTo>
                  <a:lnTo>
                    <a:pt x="2919896" y="1068867"/>
                  </a:lnTo>
                  <a:lnTo>
                    <a:pt x="2866087" y="1068867"/>
                  </a:lnTo>
                  <a:lnTo>
                    <a:pt x="2719890" y="1068867"/>
                  </a:lnTo>
                  <a:lnTo>
                    <a:pt x="2669530" y="1068867"/>
                  </a:lnTo>
                  <a:lnTo>
                    <a:pt x="2549127" y="1068867"/>
                  </a:lnTo>
                  <a:lnTo>
                    <a:pt x="2547403" y="1068867"/>
                  </a:lnTo>
                  <a:lnTo>
                    <a:pt x="2350846" y="1068867"/>
                  </a:lnTo>
                  <a:lnTo>
                    <a:pt x="2349122" y="1068867"/>
                  </a:lnTo>
                  <a:lnTo>
                    <a:pt x="2228719" y="1068867"/>
                  </a:lnTo>
                  <a:lnTo>
                    <a:pt x="2178359" y="1068867"/>
                  </a:lnTo>
                  <a:lnTo>
                    <a:pt x="2032162" y="1068867"/>
                  </a:lnTo>
                  <a:lnTo>
                    <a:pt x="1978354" y="1068867"/>
                  </a:lnTo>
                  <a:lnTo>
                    <a:pt x="1859676" y="1068867"/>
                  </a:lnTo>
                  <a:lnTo>
                    <a:pt x="1857951" y="1068867"/>
                  </a:lnTo>
                  <a:lnTo>
                    <a:pt x="1826599" y="1068867"/>
                  </a:lnTo>
                  <a:lnTo>
                    <a:pt x="1661394" y="1068867"/>
                  </a:lnTo>
                  <a:lnTo>
                    <a:pt x="1540992" y="1068867"/>
                  </a:lnTo>
                  <a:lnTo>
                    <a:pt x="1531708" y="1068867"/>
                  </a:lnTo>
                  <a:lnTo>
                    <a:pt x="1487183" y="1068867"/>
                  </a:lnTo>
                  <a:lnTo>
                    <a:pt x="1335428" y="1068867"/>
                  </a:lnTo>
                  <a:lnTo>
                    <a:pt x="1290626" y="1068867"/>
                  </a:lnTo>
                  <a:lnTo>
                    <a:pt x="1170224" y="1068867"/>
                  </a:lnTo>
                  <a:lnTo>
                    <a:pt x="1138871" y="1068867"/>
                  </a:lnTo>
                  <a:lnTo>
                    <a:pt x="1040537" y="1068867"/>
                  </a:lnTo>
                  <a:lnTo>
                    <a:pt x="843980" y="1068867"/>
                  </a:lnTo>
                  <a:lnTo>
                    <a:pt x="799455" y="1068867"/>
                  </a:lnTo>
                  <a:lnTo>
                    <a:pt x="647700" y="1068867"/>
                  </a:lnTo>
                  <a:lnTo>
                    <a:pt x="352810" y="1068867"/>
                  </a:lnTo>
                  <a:cubicBezTo>
                    <a:pt x="318603" y="1068867"/>
                    <a:pt x="275626" y="1044295"/>
                    <a:pt x="258084" y="1014459"/>
                  </a:cubicBezTo>
                  <a:cubicBezTo>
                    <a:pt x="12498" y="588843"/>
                    <a:pt x="12498" y="588843"/>
                    <a:pt x="12498" y="588843"/>
                  </a:cubicBezTo>
                  <a:cubicBezTo>
                    <a:pt x="-4166" y="559005"/>
                    <a:pt x="-4166" y="509862"/>
                    <a:pt x="12498" y="480025"/>
                  </a:cubicBezTo>
                  <a:cubicBezTo>
                    <a:pt x="258084" y="54408"/>
                    <a:pt x="258084" y="54408"/>
                    <a:pt x="258084" y="54408"/>
                  </a:cubicBezTo>
                  <a:cubicBezTo>
                    <a:pt x="275626" y="24572"/>
                    <a:pt x="318603" y="0"/>
                    <a:pt x="352810" y="0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bg1">
                    <a:lumMod val="95000"/>
                  </a:schemeClr>
                </a:gs>
                <a:gs pos="0">
                  <a:srgbClr val="D3D3D3"/>
                </a:gs>
              </a:gsLst>
              <a:lin ang="2700000" scaled="1"/>
              <a:tileRect/>
            </a:gradFill>
            <a:ln w="19050">
              <a:gradFill flip="none" rotWithShape="1">
                <a:gsLst>
                  <a:gs pos="100000">
                    <a:schemeClr val="bg1">
                      <a:lumMod val="7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</a:ln>
            <a:effectLst>
              <a:outerShdw blurRad="127000" dist="508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49" name="任意多边形 48"/>
            <p:cNvSpPr/>
            <p:nvPr/>
          </p:nvSpPr>
          <p:spPr bwMode="auto">
            <a:xfrm>
              <a:off x="1391454" y="1171449"/>
              <a:ext cx="2478628" cy="497761"/>
            </a:xfrm>
            <a:custGeom>
              <a:avLst/>
              <a:gdLst>
                <a:gd name="connsiteX0" fmla="*/ 305125 w 4603109"/>
                <a:gd name="connsiteY0" fmla="*/ 0 h 924402"/>
                <a:gd name="connsiteX1" fmla="*/ 432894 w 4603109"/>
                <a:gd name="connsiteY1" fmla="*/ 0 h 924402"/>
                <a:gd name="connsiteX2" fmla="*/ 445336 w 4603109"/>
                <a:gd name="connsiteY2" fmla="*/ 0 h 924402"/>
                <a:gd name="connsiteX3" fmla="*/ 550703 w 4603109"/>
                <a:gd name="connsiteY3" fmla="*/ 0 h 924402"/>
                <a:gd name="connsiteX4" fmla="*/ 560158 w 4603109"/>
                <a:gd name="connsiteY4" fmla="*/ 0 h 924402"/>
                <a:gd name="connsiteX5" fmla="*/ 573105 w 4603109"/>
                <a:gd name="connsiteY5" fmla="*/ 0 h 924402"/>
                <a:gd name="connsiteX6" fmla="*/ 626202 w 4603109"/>
                <a:gd name="connsiteY6" fmla="*/ 0 h 924402"/>
                <a:gd name="connsiteX7" fmla="*/ 676811 w 4603109"/>
                <a:gd name="connsiteY7" fmla="*/ 0 h 924402"/>
                <a:gd name="connsiteX8" fmla="*/ 678472 w 4603109"/>
                <a:gd name="connsiteY8" fmla="*/ 0 h 924402"/>
                <a:gd name="connsiteX9" fmla="*/ 687927 w 4603109"/>
                <a:gd name="connsiteY9" fmla="*/ 0 h 924402"/>
                <a:gd name="connsiteX10" fmla="*/ 691402 w 4603109"/>
                <a:gd name="connsiteY10" fmla="*/ 0 h 924402"/>
                <a:gd name="connsiteX11" fmla="*/ 700371 w 4603109"/>
                <a:gd name="connsiteY11" fmla="*/ 0 h 924402"/>
                <a:gd name="connsiteX12" fmla="*/ 707508 w 4603109"/>
                <a:gd name="connsiteY12" fmla="*/ 0 h 924402"/>
                <a:gd name="connsiteX13" fmla="*/ 729909 w 4603109"/>
                <a:gd name="connsiteY13" fmla="*/ 0 h 924402"/>
                <a:gd name="connsiteX14" fmla="*/ 753971 w 4603109"/>
                <a:gd name="connsiteY14" fmla="*/ 0 h 924402"/>
                <a:gd name="connsiteX15" fmla="*/ 804580 w 4603109"/>
                <a:gd name="connsiteY15" fmla="*/ 0 h 924402"/>
                <a:gd name="connsiteX16" fmla="*/ 805737 w 4603109"/>
                <a:gd name="connsiteY16" fmla="*/ 0 h 924402"/>
                <a:gd name="connsiteX17" fmla="*/ 819171 w 4603109"/>
                <a:gd name="connsiteY17" fmla="*/ 0 h 924402"/>
                <a:gd name="connsiteX18" fmla="*/ 828140 w 4603109"/>
                <a:gd name="connsiteY18" fmla="*/ 0 h 924402"/>
                <a:gd name="connsiteX19" fmla="*/ 831615 w 4603109"/>
                <a:gd name="connsiteY19" fmla="*/ 0 h 924402"/>
                <a:gd name="connsiteX20" fmla="*/ 835277 w 4603109"/>
                <a:gd name="connsiteY20" fmla="*/ 0 h 924402"/>
                <a:gd name="connsiteX21" fmla="*/ 857678 w 4603109"/>
                <a:gd name="connsiteY21" fmla="*/ 0 h 924402"/>
                <a:gd name="connsiteX22" fmla="*/ 864889 w 4603109"/>
                <a:gd name="connsiteY22" fmla="*/ 0 h 924402"/>
                <a:gd name="connsiteX23" fmla="*/ 899900 w 4603109"/>
                <a:gd name="connsiteY23" fmla="*/ 0 h 924402"/>
                <a:gd name="connsiteX24" fmla="*/ 909341 w 4603109"/>
                <a:gd name="connsiteY24" fmla="*/ 0 h 924402"/>
                <a:gd name="connsiteX25" fmla="*/ 929965 w 4603109"/>
                <a:gd name="connsiteY25" fmla="*/ 0 h 924402"/>
                <a:gd name="connsiteX26" fmla="*/ 933506 w 4603109"/>
                <a:gd name="connsiteY26" fmla="*/ 0 h 924402"/>
                <a:gd name="connsiteX27" fmla="*/ 936982 w 4603109"/>
                <a:gd name="connsiteY27" fmla="*/ 0 h 924402"/>
                <a:gd name="connsiteX28" fmla="*/ 959384 w 4603109"/>
                <a:gd name="connsiteY28" fmla="*/ 0 h 924402"/>
                <a:gd name="connsiteX29" fmla="*/ 962542 w 4603109"/>
                <a:gd name="connsiteY29" fmla="*/ 0 h 924402"/>
                <a:gd name="connsiteX30" fmla="*/ 984943 w 4603109"/>
                <a:gd name="connsiteY30" fmla="*/ 0 h 924402"/>
                <a:gd name="connsiteX31" fmla="*/ 992658 w 4603109"/>
                <a:gd name="connsiteY31" fmla="*/ 0 h 924402"/>
                <a:gd name="connsiteX32" fmla="*/ 1012059 w 4603109"/>
                <a:gd name="connsiteY32" fmla="*/ 0 h 924402"/>
                <a:gd name="connsiteX33" fmla="*/ 1012480 w 4603109"/>
                <a:gd name="connsiteY33" fmla="*/ 0 h 924402"/>
                <a:gd name="connsiteX34" fmla="*/ 1027669 w 4603109"/>
                <a:gd name="connsiteY34" fmla="*/ 0 h 924402"/>
                <a:gd name="connsiteX35" fmla="*/ 1037110 w 4603109"/>
                <a:gd name="connsiteY35" fmla="*/ 0 h 924402"/>
                <a:gd name="connsiteX36" fmla="*/ 1040112 w 4603109"/>
                <a:gd name="connsiteY36" fmla="*/ 0 h 924402"/>
                <a:gd name="connsiteX37" fmla="*/ 1057734 w 4603109"/>
                <a:gd name="connsiteY37" fmla="*/ 0 h 924402"/>
                <a:gd name="connsiteX38" fmla="*/ 1064751 w 4603109"/>
                <a:gd name="connsiteY38" fmla="*/ 0 h 924402"/>
                <a:gd name="connsiteX39" fmla="*/ 1070177 w 4603109"/>
                <a:gd name="connsiteY39" fmla="*/ 0 h 924402"/>
                <a:gd name="connsiteX40" fmla="*/ 1072436 w 4603109"/>
                <a:gd name="connsiteY40" fmla="*/ 0 h 924402"/>
                <a:gd name="connsiteX41" fmla="*/ 1090311 w 4603109"/>
                <a:gd name="connsiteY41" fmla="*/ 0 h 924402"/>
                <a:gd name="connsiteX42" fmla="*/ 1110718 w 4603109"/>
                <a:gd name="connsiteY42" fmla="*/ 0 h 924402"/>
                <a:gd name="connsiteX43" fmla="*/ 1112712 w 4603109"/>
                <a:gd name="connsiteY43" fmla="*/ 0 h 924402"/>
                <a:gd name="connsiteX44" fmla="*/ 1116187 w 4603109"/>
                <a:gd name="connsiteY44" fmla="*/ 0 h 924402"/>
                <a:gd name="connsiteX45" fmla="*/ 1139828 w 4603109"/>
                <a:gd name="connsiteY45" fmla="*/ 0 h 924402"/>
                <a:gd name="connsiteX46" fmla="*/ 1140249 w 4603109"/>
                <a:gd name="connsiteY46" fmla="*/ 0 h 924402"/>
                <a:gd name="connsiteX47" fmla="*/ 1145480 w 4603109"/>
                <a:gd name="connsiteY47" fmla="*/ 0 h 924402"/>
                <a:gd name="connsiteX48" fmla="*/ 1152270 w 4603109"/>
                <a:gd name="connsiteY48" fmla="*/ 0 h 924402"/>
                <a:gd name="connsiteX49" fmla="*/ 1154934 w 4603109"/>
                <a:gd name="connsiteY49" fmla="*/ 0 h 924402"/>
                <a:gd name="connsiteX50" fmla="*/ 1167881 w 4603109"/>
                <a:gd name="connsiteY50" fmla="*/ 0 h 924402"/>
                <a:gd name="connsiteX51" fmla="*/ 1175544 w 4603109"/>
                <a:gd name="connsiteY51" fmla="*/ 0 h 924402"/>
                <a:gd name="connsiteX52" fmla="*/ 1184998 w 4603109"/>
                <a:gd name="connsiteY52" fmla="*/ 0 h 924402"/>
                <a:gd name="connsiteX53" fmla="*/ 1197946 w 4603109"/>
                <a:gd name="connsiteY53" fmla="*/ 0 h 924402"/>
                <a:gd name="connsiteX54" fmla="*/ 1200205 w 4603109"/>
                <a:gd name="connsiteY54" fmla="*/ 0 h 924402"/>
                <a:gd name="connsiteX55" fmla="*/ 1220978 w 4603109"/>
                <a:gd name="connsiteY55" fmla="*/ 0 h 924402"/>
                <a:gd name="connsiteX56" fmla="*/ 1238487 w 4603109"/>
                <a:gd name="connsiteY56" fmla="*/ 0 h 924402"/>
                <a:gd name="connsiteX57" fmla="*/ 1243956 w 4603109"/>
                <a:gd name="connsiteY57" fmla="*/ 0 h 924402"/>
                <a:gd name="connsiteX58" fmla="*/ 1251042 w 4603109"/>
                <a:gd name="connsiteY58" fmla="*/ 0 h 924402"/>
                <a:gd name="connsiteX59" fmla="*/ 1257637 w 4603109"/>
                <a:gd name="connsiteY59" fmla="*/ 0 h 924402"/>
                <a:gd name="connsiteX60" fmla="*/ 1271587 w 4603109"/>
                <a:gd name="connsiteY60" fmla="*/ 0 h 924402"/>
                <a:gd name="connsiteX61" fmla="*/ 1273249 w 4603109"/>
                <a:gd name="connsiteY61" fmla="*/ 0 h 924402"/>
                <a:gd name="connsiteX62" fmla="*/ 1280039 w 4603109"/>
                <a:gd name="connsiteY62" fmla="*/ 0 h 924402"/>
                <a:gd name="connsiteX63" fmla="*/ 1282703 w 4603109"/>
                <a:gd name="connsiteY63" fmla="*/ 0 h 924402"/>
                <a:gd name="connsiteX64" fmla="*/ 1286178 w 4603109"/>
                <a:gd name="connsiteY64" fmla="*/ 0 h 924402"/>
                <a:gd name="connsiteX65" fmla="*/ 1295146 w 4603109"/>
                <a:gd name="connsiteY65" fmla="*/ 0 h 924402"/>
                <a:gd name="connsiteX66" fmla="*/ 1301651 w 4603109"/>
                <a:gd name="connsiteY66" fmla="*/ 0 h 924402"/>
                <a:gd name="connsiteX67" fmla="*/ 1302284 w 4603109"/>
                <a:gd name="connsiteY67" fmla="*/ 0 h 924402"/>
                <a:gd name="connsiteX68" fmla="*/ 1303313 w 4603109"/>
                <a:gd name="connsiteY68" fmla="*/ 0 h 924402"/>
                <a:gd name="connsiteX69" fmla="*/ 1312767 w 4603109"/>
                <a:gd name="connsiteY69" fmla="*/ 0 h 924402"/>
                <a:gd name="connsiteX70" fmla="*/ 1316242 w 4603109"/>
                <a:gd name="connsiteY70" fmla="*/ 0 h 924402"/>
                <a:gd name="connsiteX71" fmla="*/ 1321886 w 4603109"/>
                <a:gd name="connsiteY71" fmla="*/ 0 h 924402"/>
                <a:gd name="connsiteX72" fmla="*/ 1324685 w 4603109"/>
                <a:gd name="connsiteY72" fmla="*/ 0 h 924402"/>
                <a:gd name="connsiteX73" fmla="*/ 1325211 w 4603109"/>
                <a:gd name="connsiteY73" fmla="*/ 0 h 924402"/>
                <a:gd name="connsiteX74" fmla="*/ 1332348 w 4603109"/>
                <a:gd name="connsiteY74" fmla="*/ 0 h 924402"/>
                <a:gd name="connsiteX75" fmla="*/ 1332714 w 4603109"/>
                <a:gd name="connsiteY75" fmla="*/ 0 h 924402"/>
                <a:gd name="connsiteX76" fmla="*/ 1333135 w 4603109"/>
                <a:gd name="connsiteY76" fmla="*/ 0 h 924402"/>
                <a:gd name="connsiteX77" fmla="*/ 1348747 w 4603109"/>
                <a:gd name="connsiteY77" fmla="*/ 0 h 924402"/>
                <a:gd name="connsiteX78" fmla="*/ 1354749 w 4603109"/>
                <a:gd name="connsiteY78" fmla="*/ 0 h 924402"/>
                <a:gd name="connsiteX79" fmla="*/ 1378811 w 4603109"/>
                <a:gd name="connsiteY79" fmla="*/ 0 h 924402"/>
                <a:gd name="connsiteX80" fmla="*/ 1383745 w 4603109"/>
                <a:gd name="connsiteY80" fmla="*/ 0 h 924402"/>
                <a:gd name="connsiteX81" fmla="*/ 1385406 w 4603109"/>
                <a:gd name="connsiteY81" fmla="*/ 0 h 924402"/>
                <a:gd name="connsiteX82" fmla="*/ 1399356 w 4603109"/>
                <a:gd name="connsiteY82" fmla="*/ 0 h 924402"/>
                <a:gd name="connsiteX83" fmla="*/ 1400513 w 4603109"/>
                <a:gd name="connsiteY83" fmla="*/ 0 h 924402"/>
                <a:gd name="connsiteX84" fmla="*/ 1413947 w 4603109"/>
                <a:gd name="connsiteY84" fmla="*/ 0 h 924402"/>
                <a:gd name="connsiteX85" fmla="*/ 1414442 w 4603109"/>
                <a:gd name="connsiteY85" fmla="*/ 0 h 924402"/>
                <a:gd name="connsiteX86" fmla="*/ 1422915 w 4603109"/>
                <a:gd name="connsiteY86" fmla="*/ 0 h 924402"/>
                <a:gd name="connsiteX87" fmla="*/ 1426390 w 4603109"/>
                <a:gd name="connsiteY87" fmla="*/ 0 h 924402"/>
                <a:gd name="connsiteX88" fmla="*/ 1429420 w 4603109"/>
                <a:gd name="connsiteY88" fmla="*/ 0 h 924402"/>
                <a:gd name="connsiteX89" fmla="*/ 1430053 w 4603109"/>
                <a:gd name="connsiteY89" fmla="*/ 0 h 924402"/>
                <a:gd name="connsiteX90" fmla="*/ 1430206 w 4603109"/>
                <a:gd name="connsiteY90" fmla="*/ 0 h 924402"/>
                <a:gd name="connsiteX91" fmla="*/ 1430577 w 4603109"/>
                <a:gd name="connsiteY91" fmla="*/ 0 h 924402"/>
                <a:gd name="connsiteX92" fmla="*/ 1436843 w 4603109"/>
                <a:gd name="connsiteY92" fmla="*/ 0 h 924402"/>
                <a:gd name="connsiteX93" fmla="*/ 1444011 w 4603109"/>
                <a:gd name="connsiteY93" fmla="*/ 0 h 924402"/>
                <a:gd name="connsiteX94" fmla="*/ 1449655 w 4603109"/>
                <a:gd name="connsiteY94" fmla="*/ 0 h 924402"/>
                <a:gd name="connsiteX95" fmla="*/ 1452454 w 4603109"/>
                <a:gd name="connsiteY95" fmla="*/ 0 h 924402"/>
                <a:gd name="connsiteX96" fmla="*/ 1452980 w 4603109"/>
                <a:gd name="connsiteY96" fmla="*/ 0 h 924402"/>
                <a:gd name="connsiteX97" fmla="*/ 1456455 w 4603109"/>
                <a:gd name="connsiteY97" fmla="*/ 0 h 924402"/>
                <a:gd name="connsiteX98" fmla="*/ 1459664 w 4603109"/>
                <a:gd name="connsiteY98" fmla="*/ 0 h 924402"/>
                <a:gd name="connsiteX99" fmla="*/ 1460117 w 4603109"/>
                <a:gd name="connsiteY99" fmla="*/ 0 h 924402"/>
                <a:gd name="connsiteX100" fmla="*/ 1460483 w 4603109"/>
                <a:gd name="connsiteY100" fmla="*/ 0 h 924402"/>
                <a:gd name="connsiteX101" fmla="*/ 1460904 w 4603109"/>
                <a:gd name="connsiteY101" fmla="*/ 0 h 924402"/>
                <a:gd name="connsiteX102" fmla="*/ 1472926 w 4603109"/>
                <a:gd name="connsiteY102" fmla="*/ 0 h 924402"/>
                <a:gd name="connsiteX103" fmla="*/ 1482518 w 4603109"/>
                <a:gd name="connsiteY103" fmla="*/ 0 h 924402"/>
                <a:gd name="connsiteX104" fmla="*/ 1489729 w 4603109"/>
                <a:gd name="connsiteY104" fmla="*/ 0 h 924402"/>
                <a:gd name="connsiteX105" fmla="*/ 1504116 w 4603109"/>
                <a:gd name="connsiteY105" fmla="*/ 0 h 924402"/>
                <a:gd name="connsiteX106" fmla="*/ 1511514 w 4603109"/>
                <a:gd name="connsiteY106" fmla="*/ 0 h 924402"/>
                <a:gd name="connsiteX107" fmla="*/ 1524740 w 4603109"/>
                <a:gd name="connsiteY107" fmla="*/ 0 h 924402"/>
                <a:gd name="connsiteX108" fmla="*/ 1528282 w 4603109"/>
                <a:gd name="connsiteY108" fmla="*/ 0 h 924402"/>
                <a:gd name="connsiteX109" fmla="*/ 1531757 w 4603109"/>
                <a:gd name="connsiteY109" fmla="*/ 0 h 924402"/>
                <a:gd name="connsiteX110" fmla="*/ 1534181 w 4603109"/>
                <a:gd name="connsiteY110" fmla="*/ 0 h 924402"/>
                <a:gd name="connsiteX111" fmla="*/ 1542211 w 4603109"/>
                <a:gd name="connsiteY111" fmla="*/ 0 h 924402"/>
                <a:gd name="connsiteX112" fmla="*/ 1554159 w 4603109"/>
                <a:gd name="connsiteY112" fmla="*/ 0 h 924402"/>
                <a:gd name="connsiteX113" fmla="*/ 1557318 w 4603109"/>
                <a:gd name="connsiteY113" fmla="*/ 0 h 924402"/>
                <a:gd name="connsiteX114" fmla="*/ 1557975 w 4603109"/>
                <a:gd name="connsiteY114" fmla="*/ 0 h 924402"/>
                <a:gd name="connsiteX115" fmla="*/ 1558346 w 4603109"/>
                <a:gd name="connsiteY115" fmla="*/ 0 h 924402"/>
                <a:gd name="connsiteX116" fmla="*/ 1561822 w 4603109"/>
                <a:gd name="connsiteY116" fmla="*/ 0 h 924402"/>
                <a:gd name="connsiteX117" fmla="*/ 1564612 w 4603109"/>
                <a:gd name="connsiteY117" fmla="*/ 0 h 924402"/>
                <a:gd name="connsiteX118" fmla="*/ 1566857 w 4603109"/>
                <a:gd name="connsiteY118" fmla="*/ 0 h 924402"/>
                <a:gd name="connsiteX119" fmla="*/ 1576919 w 4603109"/>
                <a:gd name="connsiteY119" fmla="*/ 0 h 924402"/>
                <a:gd name="connsiteX120" fmla="*/ 1579719 w 4603109"/>
                <a:gd name="connsiteY120" fmla="*/ 0 h 924402"/>
                <a:gd name="connsiteX121" fmla="*/ 1584224 w 4603109"/>
                <a:gd name="connsiteY121" fmla="*/ 0 h 924402"/>
                <a:gd name="connsiteX122" fmla="*/ 1587382 w 4603109"/>
                <a:gd name="connsiteY122" fmla="*/ 0 h 924402"/>
                <a:gd name="connsiteX123" fmla="*/ 1587433 w 4603109"/>
                <a:gd name="connsiteY123" fmla="*/ 0 h 924402"/>
                <a:gd name="connsiteX124" fmla="*/ 1600695 w 4603109"/>
                <a:gd name="connsiteY124" fmla="*/ 0 h 924402"/>
                <a:gd name="connsiteX125" fmla="*/ 1606834 w 4603109"/>
                <a:gd name="connsiteY125" fmla="*/ 0 h 924402"/>
                <a:gd name="connsiteX126" fmla="*/ 1607256 w 4603109"/>
                <a:gd name="connsiteY126" fmla="*/ 0 h 924402"/>
                <a:gd name="connsiteX127" fmla="*/ 1608325 w 4603109"/>
                <a:gd name="connsiteY127" fmla="*/ 0 h 924402"/>
                <a:gd name="connsiteX128" fmla="*/ 1609783 w 4603109"/>
                <a:gd name="connsiteY128" fmla="*/ 0 h 924402"/>
                <a:gd name="connsiteX129" fmla="*/ 1617498 w 4603109"/>
                <a:gd name="connsiteY129" fmla="*/ 0 h 924402"/>
                <a:gd name="connsiteX130" fmla="*/ 1631885 w 4603109"/>
                <a:gd name="connsiteY130" fmla="*/ 0 h 924402"/>
                <a:gd name="connsiteX131" fmla="*/ 1636899 w 4603109"/>
                <a:gd name="connsiteY131" fmla="*/ 0 h 924402"/>
                <a:gd name="connsiteX132" fmla="*/ 1637320 w 4603109"/>
                <a:gd name="connsiteY132" fmla="*/ 0 h 924402"/>
                <a:gd name="connsiteX133" fmla="*/ 1637445 w 4603109"/>
                <a:gd name="connsiteY133" fmla="*/ 0 h 924402"/>
                <a:gd name="connsiteX134" fmla="*/ 1652509 w 4603109"/>
                <a:gd name="connsiteY134" fmla="*/ 0 h 924402"/>
                <a:gd name="connsiteX135" fmla="*/ 1659526 w 4603109"/>
                <a:gd name="connsiteY135" fmla="*/ 0 h 924402"/>
                <a:gd name="connsiteX136" fmla="*/ 1661950 w 4603109"/>
                <a:gd name="connsiteY136" fmla="*/ 0 h 924402"/>
                <a:gd name="connsiteX137" fmla="*/ 1664952 w 4603109"/>
                <a:gd name="connsiteY137" fmla="*/ 0 h 924402"/>
                <a:gd name="connsiteX138" fmla="*/ 1667212 w 4603109"/>
                <a:gd name="connsiteY138" fmla="*/ 0 h 924402"/>
                <a:gd name="connsiteX139" fmla="*/ 1685087 w 4603109"/>
                <a:gd name="connsiteY139" fmla="*/ 0 h 924402"/>
                <a:gd name="connsiteX140" fmla="*/ 1689591 w 4603109"/>
                <a:gd name="connsiteY140" fmla="*/ 0 h 924402"/>
                <a:gd name="connsiteX141" fmla="*/ 1694626 w 4603109"/>
                <a:gd name="connsiteY141" fmla="*/ 0 h 924402"/>
                <a:gd name="connsiteX142" fmla="*/ 1697276 w 4603109"/>
                <a:gd name="connsiteY142" fmla="*/ 0 h 924402"/>
                <a:gd name="connsiteX143" fmla="*/ 1698000 w 4603109"/>
                <a:gd name="connsiteY143" fmla="*/ 0 h 924402"/>
                <a:gd name="connsiteX144" fmla="*/ 1704688 w 4603109"/>
                <a:gd name="connsiteY144" fmla="*/ 0 h 924402"/>
                <a:gd name="connsiteX145" fmla="*/ 1707488 w 4603109"/>
                <a:gd name="connsiteY145" fmla="*/ 0 h 924402"/>
                <a:gd name="connsiteX146" fmla="*/ 1710963 w 4603109"/>
                <a:gd name="connsiteY146" fmla="*/ 0 h 924402"/>
                <a:gd name="connsiteX147" fmla="*/ 1715151 w 4603109"/>
                <a:gd name="connsiteY147" fmla="*/ 0 h 924402"/>
                <a:gd name="connsiteX148" fmla="*/ 1721928 w 4603109"/>
                <a:gd name="connsiteY148" fmla="*/ 0 h 924402"/>
                <a:gd name="connsiteX149" fmla="*/ 1734603 w 4603109"/>
                <a:gd name="connsiteY149" fmla="*/ 0 h 924402"/>
                <a:gd name="connsiteX150" fmla="*/ 1735025 w 4603109"/>
                <a:gd name="connsiteY150" fmla="*/ 0 h 924402"/>
                <a:gd name="connsiteX151" fmla="*/ 1735558 w 4603109"/>
                <a:gd name="connsiteY151" fmla="*/ 0 h 924402"/>
                <a:gd name="connsiteX152" fmla="*/ 1736094 w 4603109"/>
                <a:gd name="connsiteY152" fmla="*/ 0 h 924402"/>
                <a:gd name="connsiteX153" fmla="*/ 1737552 w 4603109"/>
                <a:gd name="connsiteY153" fmla="*/ 0 h 924402"/>
                <a:gd name="connsiteX154" fmla="*/ 1741027 w 4603109"/>
                <a:gd name="connsiteY154" fmla="*/ 0 h 924402"/>
                <a:gd name="connsiteX155" fmla="*/ 1747046 w 4603109"/>
                <a:gd name="connsiteY155" fmla="*/ 0 h 924402"/>
                <a:gd name="connsiteX156" fmla="*/ 1748537 w 4603109"/>
                <a:gd name="connsiteY156" fmla="*/ 0 h 924402"/>
                <a:gd name="connsiteX157" fmla="*/ 1753052 w 4603109"/>
                <a:gd name="connsiteY157" fmla="*/ 0 h 924402"/>
                <a:gd name="connsiteX158" fmla="*/ 1757499 w 4603109"/>
                <a:gd name="connsiteY158" fmla="*/ 0 h 924402"/>
                <a:gd name="connsiteX159" fmla="*/ 1764668 w 4603109"/>
                <a:gd name="connsiteY159" fmla="*/ 0 h 924402"/>
                <a:gd name="connsiteX160" fmla="*/ 1765089 w 4603109"/>
                <a:gd name="connsiteY160" fmla="*/ 0 h 924402"/>
                <a:gd name="connsiteX161" fmla="*/ 1765214 w 4603109"/>
                <a:gd name="connsiteY161" fmla="*/ 0 h 924402"/>
                <a:gd name="connsiteX162" fmla="*/ 1770320 w 4603109"/>
                <a:gd name="connsiteY162" fmla="*/ 0 h 924402"/>
                <a:gd name="connsiteX163" fmla="*/ 1777110 w 4603109"/>
                <a:gd name="connsiteY163" fmla="*/ 0 h 924402"/>
                <a:gd name="connsiteX164" fmla="*/ 1779774 w 4603109"/>
                <a:gd name="connsiteY164" fmla="*/ 0 h 924402"/>
                <a:gd name="connsiteX165" fmla="*/ 1792721 w 4603109"/>
                <a:gd name="connsiteY165" fmla="*/ 0 h 924402"/>
                <a:gd name="connsiteX166" fmla="*/ 1794981 w 4603109"/>
                <a:gd name="connsiteY166" fmla="*/ 0 h 924402"/>
                <a:gd name="connsiteX167" fmla="*/ 1825045 w 4603109"/>
                <a:gd name="connsiteY167" fmla="*/ 0 h 924402"/>
                <a:gd name="connsiteX168" fmla="*/ 1825769 w 4603109"/>
                <a:gd name="connsiteY168" fmla="*/ 0 h 924402"/>
                <a:gd name="connsiteX169" fmla="*/ 1838732 w 4603109"/>
                <a:gd name="connsiteY169" fmla="*/ 0 h 924402"/>
                <a:gd name="connsiteX170" fmla="*/ 1845818 w 4603109"/>
                <a:gd name="connsiteY170" fmla="*/ 0 h 924402"/>
                <a:gd name="connsiteX171" fmla="*/ 1849697 w 4603109"/>
                <a:gd name="connsiteY171" fmla="*/ 0 h 924402"/>
                <a:gd name="connsiteX172" fmla="*/ 1852412 w 4603109"/>
                <a:gd name="connsiteY172" fmla="*/ 0 h 924402"/>
                <a:gd name="connsiteX173" fmla="*/ 1853903 w 4603109"/>
                <a:gd name="connsiteY173" fmla="*/ 0 h 924402"/>
                <a:gd name="connsiteX174" fmla="*/ 1863327 w 4603109"/>
                <a:gd name="connsiteY174" fmla="*/ 0 h 924402"/>
                <a:gd name="connsiteX175" fmla="*/ 1868796 w 4603109"/>
                <a:gd name="connsiteY175" fmla="*/ 0 h 924402"/>
                <a:gd name="connsiteX176" fmla="*/ 1874815 w 4603109"/>
                <a:gd name="connsiteY176" fmla="*/ 0 h 924402"/>
                <a:gd name="connsiteX177" fmla="*/ 1876306 w 4603109"/>
                <a:gd name="connsiteY177" fmla="*/ 0 h 924402"/>
                <a:gd name="connsiteX178" fmla="*/ 1880821 w 4603109"/>
                <a:gd name="connsiteY178" fmla="*/ 0 h 924402"/>
                <a:gd name="connsiteX179" fmla="*/ 1882477 w 4603109"/>
                <a:gd name="connsiteY179" fmla="*/ 0 h 924402"/>
                <a:gd name="connsiteX180" fmla="*/ 1883936 w 4603109"/>
                <a:gd name="connsiteY180" fmla="*/ 0 h 924402"/>
                <a:gd name="connsiteX181" fmla="*/ 1885268 w 4603109"/>
                <a:gd name="connsiteY181" fmla="*/ 0 h 924402"/>
                <a:gd name="connsiteX182" fmla="*/ 1896427 w 4603109"/>
                <a:gd name="connsiteY182" fmla="*/ 0 h 924402"/>
                <a:gd name="connsiteX183" fmla="*/ 1898089 w 4603109"/>
                <a:gd name="connsiteY183" fmla="*/ 0 h 924402"/>
                <a:gd name="connsiteX184" fmla="*/ 1904879 w 4603109"/>
                <a:gd name="connsiteY184" fmla="*/ 0 h 924402"/>
                <a:gd name="connsiteX185" fmla="*/ 1907543 w 4603109"/>
                <a:gd name="connsiteY185" fmla="*/ 0 h 924402"/>
                <a:gd name="connsiteX186" fmla="*/ 1911018 w 4603109"/>
                <a:gd name="connsiteY186" fmla="*/ 0 h 924402"/>
                <a:gd name="connsiteX187" fmla="*/ 1919986 w 4603109"/>
                <a:gd name="connsiteY187" fmla="*/ 0 h 924402"/>
                <a:gd name="connsiteX188" fmla="*/ 1927124 w 4603109"/>
                <a:gd name="connsiteY188" fmla="*/ 0 h 924402"/>
                <a:gd name="connsiteX189" fmla="*/ 1927489 w 4603109"/>
                <a:gd name="connsiteY189" fmla="*/ 0 h 924402"/>
                <a:gd name="connsiteX190" fmla="*/ 1927911 w 4603109"/>
                <a:gd name="connsiteY190" fmla="*/ 0 h 924402"/>
                <a:gd name="connsiteX191" fmla="*/ 1929402 w 4603109"/>
                <a:gd name="connsiteY191" fmla="*/ 0 h 924402"/>
                <a:gd name="connsiteX192" fmla="*/ 1946726 w 4603109"/>
                <a:gd name="connsiteY192" fmla="*/ 0 h 924402"/>
                <a:gd name="connsiteX193" fmla="*/ 1949525 w 4603109"/>
                <a:gd name="connsiteY193" fmla="*/ 0 h 924402"/>
                <a:gd name="connsiteX194" fmla="*/ 1957554 w 4603109"/>
                <a:gd name="connsiteY194" fmla="*/ 0 h 924402"/>
                <a:gd name="connsiteX195" fmla="*/ 1957975 w 4603109"/>
                <a:gd name="connsiteY195" fmla="*/ 0 h 924402"/>
                <a:gd name="connsiteX196" fmla="*/ 1973587 w 4603109"/>
                <a:gd name="connsiteY196" fmla="*/ 0 h 924402"/>
                <a:gd name="connsiteX197" fmla="*/ 1978520 w 4603109"/>
                <a:gd name="connsiteY197" fmla="*/ 0 h 924402"/>
                <a:gd name="connsiteX198" fmla="*/ 1980012 w 4603109"/>
                <a:gd name="connsiteY198" fmla="*/ 0 h 924402"/>
                <a:gd name="connsiteX199" fmla="*/ 1980181 w 4603109"/>
                <a:gd name="connsiteY199" fmla="*/ 0 h 924402"/>
                <a:gd name="connsiteX200" fmla="*/ 1981672 w 4603109"/>
                <a:gd name="connsiteY200" fmla="*/ 0 h 924402"/>
                <a:gd name="connsiteX201" fmla="*/ 2008585 w 4603109"/>
                <a:gd name="connsiteY201" fmla="*/ 0 h 924402"/>
                <a:gd name="connsiteX202" fmla="*/ 2009218 w 4603109"/>
                <a:gd name="connsiteY202" fmla="*/ 0 h 924402"/>
                <a:gd name="connsiteX203" fmla="*/ 2010246 w 4603109"/>
                <a:gd name="connsiteY203" fmla="*/ 0 h 924402"/>
                <a:gd name="connsiteX204" fmla="*/ 2010709 w 4603109"/>
                <a:gd name="connsiteY204" fmla="*/ 0 h 924402"/>
                <a:gd name="connsiteX205" fmla="*/ 2011705 w 4603109"/>
                <a:gd name="connsiteY205" fmla="*/ 0 h 924402"/>
                <a:gd name="connsiteX206" fmla="*/ 2024147 w 4603109"/>
                <a:gd name="connsiteY206" fmla="*/ 0 h 924402"/>
                <a:gd name="connsiteX207" fmla="*/ 2024196 w 4603109"/>
                <a:gd name="connsiteY207" fmla="*/ 0 h 924402"/>
                <a:gd name="connsiteX208" fmla="*/ 2024981 w 4603109"/>
                <a:gd name="connsiteY208" fmla="*/ 0 h 924402"/>
                <a:gd name="connsiteX209" fmla="*/ 2025353 w 4603109"/>
                <a:gd name="connsiteY209" fmla="*/ 0 h 924402"/>
                <a:gd name="connsiteX210" fmla="*/ 2026473 w 4603109"/>
                <a:gd name="connsiteY210" fmla="*/ 0 h 924402"/>
                <a:gd name="connsiteX211" fmla="*/ 2031619 w 4603109"/>
                <a:gd name="connsiteY211" fmla="*/ 0 h 924402"/>
                <a:gd name="connsiteX212" fmla="*/ 2033110 w 4603109"/>
                <a:gd name="connsiteY212" fmla="*/ 0 h 924402"/>
                <a:gd name="connsiteX213" fmla="*/ 2038787 w 4603109"/>
                <a:gd name="connsiteY213" fmla="*/ 0 h 924402"/>
                <a:gd name="connsiteX214" fmla="*/ 2039282 w 4603109"/>
                <a:gd name="connsiteY214" fmla="*/ 0 h 924402"/>
                <a:gd name="connsiteX215" fmla="*/ 2047755 w 4603109"/>
                <a:gd name="connsiteY215" fmla="*/ 0 h 924402"/>
                <a:gd name="connsiteX216" fmla="*/ 2051230 w 4603109"/>
                <a:gd name="connsiteY216" fmla="*/ 0 h 924402"/>
                <a:gd name="connsiteX217" fmla="*/ 2054893 w 4603109"/>
                <a:gd name="connsiteY217" fmla="*/ 0 h 924402"/>
                <a:gd name="connsiteX218" fmla="*/ 2055046 w 4603109"/>
                <a:gd name="connsiteY218" fmla="*/ 0 h 924402"/>
                <a:gd name="connsiteX219" fmla="*/ 2055258 w 4603109"/>
                <a:gd name="connsiteY219" fmla="*/ 0 h 924402"/>
                <a:gd name="connsiteX220" fmla="*/ 2055680 w 4603109"/>
                <a:gd name="connsiteY220" fmla="*/ 0 h 924402"/>
                <a:gd name="connsiteX221" fmla="*/ 2057171 w 4603109"/>
                <a:gd name="connsiteY221" fmla="*/ 0 h 924402"/>
                <a:gd name="connsiteX222" fmla="*/ 2061683 w 4603109"/>
                <a:gd name="connsiteY222" fmla="*/ 0 h 924402"/>
                <a:gd name="connsiteX223" fmla="*/ 2067702 w 4603109"/>
                <a:gd name="connsiteY223" fmla="*/ 0 h 924402"/>
                <a:gd name="connsiteX224" fmla="*/ 2074495 w 4603109"/>
                <a:gd name="connsiteY224" fmla="*/ 0 h 924402"/>
                <a:gd name="connsiteX225" fmla="*/ 2077294 w 4603109"/>
                <a:gd name="connsiteY225" fmla="*/ 0 h 924402"/>
                <a:gd name="connsiteX226" fmla="*/ 2084504 w 4603109"/>
                <a:gd name="connsiteY226" fmla="*/ 0 h 924402"/>
                <a:gd name="connsiteX227" fmla="*/ 2085323 w 4603109"/>
                <a:gd name="connsiteY227" fmla="*/ 0 h 924402"/>
                <a:gd name="connsiteX228" fmla="*/ 2085744 w 4603109"/>
                <a:gd name="connsiteY228" fmla="*/ 0 h 924402"/>
                <a:gd name="connsiteX229" fmla="*/ 2097766 w 4603109"/>
                <a:gd name="connsiteY229" fmla="*/ 0 h 924402"/>
                <a:gd name="connsiteX230" fmla="*/ 2106289 w 4603109"/>
                <a:gd name="connsiteY230" fmla="*/ 0 h 924402"/>
                <a:gd name="connsiteX231" fmla="*/ 2107781 w 4603109"/>
                <a:gd name="connsiteY231" fmla="*/ 0 h 924402"/>
                <a:gd name="connsiteX232" fmla="*/ 2128956 w 4603109"/>
                <a:gd name="connsiteY232" fmla="*/ 0 h 924402"/>
                <a:gd name="connsiteX233" fmla="*/ 2129514 w 4603109"/>
                <a:gd name="connsiteY233" fmla="*/ 0 h 924402"/>
                <a:gd name="connsiteX234" fmla="*/ 2136354 w 4603109"/>
                <a:gd name="connsiteY234" fmla="*/ 0 h 924402"/>
                <a:gd name="connsiteX235" fmla="*/ 2136987 w 4603109"/>
                <a:gd name="connsiteY235" fmla="*/ 0 h 924402"/>
                <a:gd name="connsiteX236" fmla="*/ 2138478 w 4603109"/>
                <a:gd name="connsiteY236" fmla="*/ 0 h 924402"/>
                <a:gd name="connsiteX237" fmla="*/ 2151916 w 4603109"/>
                <a:gd name="connsiteY237" fmla="*/ 0 h 924402"/>
                <a:gd name="connsiteX238" fmla="*/ 2152750 w 4603109"/>
                <a:gd name="connsiteY238" fmla="*/ 0 h 924402"/>
                <a:gd name="connsiteX239" fmla="*/ 2153122 w 4603109"/>
                <a:gd name="connsiteY239" fmla="*/ 0 h 924402"/>
                <a:gd name="connsiteX240" fmla="*/ 2154242 w 4603109"/>
                <a:gd name="connsiteY240" fmla="*/ 0 h 924402"/>
                <a:gd name="connsiteX241" fmla="*/ 2156597 w 4603109"/>
                <a:gd name="connsiteY241" fmla="*/ 0 h 924402"/>
                <a:gd name="connsiteX242" fmla="*/ 2159388 w 4603109"/>
                <a:gd name="connsiteY242" fmla="*/ 0 h 924402"/>
                <a:gd name="connsiteX243" fmla="*/ 2160879 w 4603109"/>
                <a:gd name="connsiteY243" fmla="*/ 0 h 924402"/>
                <a:gd name="connsiteX244" fmla="*/ 2161633 w 4603109"/>
                <a:gd name="connsiteY244" fmla="*/ 0 h 924402"/>
                <a:gd name="connsiteX245" fmla="*/ 2167051 w 4603109"/>
                <a:gd name="connsiteY245" fmla="*/ 0 h 924402"/>
                <a:gd name="connsiteX246" fmla="*/ 2178999 w 4603109"/>
                <a:gd name="connsiteY246" fmla="*/ 0 h 924402"/>
                <a:gd name="connsiteX247" fmla="*/ 2182158 w 4603109"/>
                <a:gd name="connsiteY247" fmla="*/ 0 h 924402"/>
                <a:gd name="connsiteX248" fmla="*/ 2182815 w 4603109"/>
                <a:gd name="connsiteY248" fmla="*/ 0 h 924402"/>
                <a:gd name="connsiteX249" fmla="*/ 2188666 w 4603109"/>
                <a:gd name="connsiteY249" fmla="*/ 0 h 924402"/>
                <a:gd name="connsiteX250" fmla="*/ 2189452 w 4603109"/>
                <a:gd name="connsiteY250" fmla="*/ 0 h 924402"/>
                <a:gd name="connsiteX251" fmla="*/ 2191697 w 4603109"/>
                <a:gd name="connsiteY251" fmla="*/ 0 h 924402"/>
                <a:gd name="connsiteX252" fmla="*/ 2195471 w 4603109"/>
                <a:gd name="connsiteY252" fmla="*/ 0 h 924402"/>
                <a:gd name="connsiteX253" fmla="*/ 2201759 w 4603109"/>
                <a:gd name="connsiteY253" fmla="*/ 0 h 924402"/>
                <a:gd name="connsiteX254" fmla="*/ 2203100 w 4603109"/>
                <a:gd name="connsiteY254" fmla="*/ 0 h 924402"/>
                <a:gd name="connsiteX255" fmla="*/ 2204559 w 4603109"/>
                <a:gd name="connsiteY255" fmla="*/ 0 h 924402"/>
                <a:gd name="connsiteX256" fmla="*/ 2204591 w 4603109"/>
                <a:gd name="connsiteY256" fmla="*/ 0 h 924402"/>
                <a:gd name="connsiteX257" fmla="*/ 2212273 w 4603109"/>
                <a:gd name="connsiteY257" fmla="*/ 0 h 924402"/>
                <a:gd name="connsiteX258" fmla="*/ 2225535 w 4603109"/>
                <a:gd name="connsiteY258" fmla="*/ 0 h 924402"/>
                <a:gd name="connsiteX259" fmla="*/ 2231674 w 4603109"/>
                <a:gd name="connsiteY259" fmla="*/ 0 h 924402"/>
                <a:gd name="connsiteX260" fmla="*/ 2232096 w 4603109"/>
                <a:gd name="connsiteY260" fmla="*/ 0 h 924402"/>
                <a:gd name="connsiteX261" fmla="*/ 2232220 w 4603109"/>
                <a:gd name="connsiteY261" fmla="*/ 0 h 924402"/>
                <a:gd name="connsiteX262" fmla="*/ 2233118 w 4603109"/>
                <a:gd name="connsiteY262" fmla="*/ 0 h 924402"/>
                <a:gd name="connsiteX263" fmla="*/ 2233165 w 4603109"/>
                <a:gd name="connsiteY263" fmla="*/ 0 h 924402"/>
                <a:gd name="connsiteX264" fmla="*/ 2256725 w 4603109"/>
                <a:gd name="connsiteY264" fmla="*/ 0 h 924402"/>
                <a:gd name="connsiteX265" fmla="*/ 2257283 w 4603109"/>
                <a:gd name="connsiteY265" fmla="*/ 0 h 924402"/>
                <a:gd name="connsiteX266" fmla="*/ 2262285 w 4603109"/>
                <a:gd name="connsiteY266" fmla="*/ 0 h 924402"/>
                <a:gd name="connsiteX267" fmla="*/ 2284366 w 4603109"/>
                <a:gd name="connsiteY267" fmla="*/ 0 h 924402"/>
                <a:gd name="connsiteX268" fmla="*/ 2289402 w 4603109"/>
                <a:gd name="connsiteY268" fmla="*/ 0 h 924402"/>
                <a:gd name="connsiteX269" fmla="*/ 2292052 w 4603109"/>
                <a:gd name="connsiteY269" fmla="*/ 0 h 924402"/>
                <a:gd name="connsiteX270" fmla="*/ 2299271 w 4603109"/>
                <a:gd name="connsiteY270" fmla="*/ 0 h 924402"/>
                <a:gd name="connsiteX271" fmla="*/ 2308721 w 4603109"/>
                <a:gd name="connsiteY271" fmla="*/ 0 h 924402"/>
                <a:gd name="connsiteX272" fmla="*/ 2309927 w 4603109"/>
                <a:gd name="connsiteY272" fmla="*/ 0 h 924402"/>
                <a:gd name="connsiteX273" fmla="*/ 2316435 w 4603109"/>
                <a:gd name="connsiteY273" fmla="*/ 0 h 924402"/>
                <a:gd name="connsiteX274" fmla="*/ 2316703 w 4603109"/>
                <a:gd name="connsiteY274" fmla="*/ 0 h 924402"/>
                <a:gd name="connsiteX275" fmla="*/ 2319466 w 4603109"/>
                <a:gd name="connsiteY275" fmla="*/ 0 h 924402"/>
                <a:gd name="connsiteX276" fmla="*/ 2322840 w 4603109"/>
                <a:gd name="connsiteY276" fmla="*/ 0 h 924402"/>
                <a:gd name="connsiteX277" fmla="*/ 2329528 w 4603109"/>
                <a:gd name="connsiteY277" fmla="*/ 0 h 924402"/>
                <a:gd name="connsiteX278" fmla="*/ 2330869 w 4603109"/>
                <a:gd name="connsiteY278" fmla="*/ 0 h 924402"/>
                <a:gd name="connsiteX279" fmla="*/ 2332328 w 4603109"/>
                <a:gd name="connsiteY279" fmla="*/ 0 h 924402"/>
                <a:gd name="connsiteX280" fmla="*/ 2332360 w 4603109"/>
                <a:gd name="connsiteY280" fmla="*/ 0 h 924402"/>
                <a:gd name="connsiteX281" fmla="*/ 2335803 w 4603109"/>
                <a:gd name="connsiteY281" fmla="*/ 0 h 924402"/>
                <a:gd name="connsiteX282" fmla="*/ 2343312 w 4603109"/>
                <a:gd name="connsiteY282" fmla="*/ 0 h 924402"/>
                <a:gd name="connsiteX283" fmla="*/ 2344804 w 4603109"/>
                <a:gd name="connsiteY283" fmla="*/ 0 h 924402"/>
                <a:gd name="connsiteX284" fmla="*/ 2346768 w 4603109"/>
                <a:gd name="connsiteY284" fmla="*/ 0 h 924402"/>
                <a:gd name="connsiteX285" fmla="*/ 2347827 w 4603109"/>
                <a:gd name="connsiteY285" fmla="*/ 0 h 924402"/>
                <a:gd name="connsiteX286" fmla="*/ 2352274 w 4603109"/>
                <a:gd name="connsiteY286" fmla="*/ 0 h 924402"/>
                <a:gd name="connsiteX287" fmla="*/ 2359443 w 4603109"/>
                <a:gd name="connsiteY287" fmla="*/ 0 h 924402"/>
                <a:gd name="connsiteX288" fmla="*/ 2359865 w 4603109"/>
                <a:gd name="connsiteY288" fmla="*/ 0 h 924402"/>
                <a:gd name="connsiteX289" fmla="*/ 2359989 w 4603109"/>
                <a:gd name="connsiteY289" fmla="*/ 0 h 924402"/>
                <a:gd name="connsiteX290" fmla="*/ 2360887 w 4603109"/>
                <a:gd name="connsiteY290" fmla="*/ 0 h 924402"/>
                <a:gd name="connsiteX291" fmla="*/ 2360934 w 4603109"/>
                <a:gd name="connsiteY291" fmla="*/ 0 h 924402"/>
                <a:gd name="connsiteX292" fmla="*/ 2371886 w 4603109"/>
                <a:gd name="connsiteY292" fmla="*/ 0 h 924402"/>
                <a:gd name="connsiteX293" fmla="*/ 2373377 w 4603109"/>
                <a:gd name="connsiteY293" fmla="*/ 0 h 924402"/>
                <a:gd name="connsiteX294" fmla="*/ 2377892 w 4603109"/>
                <a:gd name="connsiteY294" fmla="*/ 0 h 924402"/>
                <a:gd name="connsiteX295" fmla="*/ 2382339 w 4603109"/>
                <a:gd name="connsiteY295" fmla="*/ 0 h 924402"/>
                <a:gd name="connsiteX296" fmla="*/ 2390054 w 4603109"/>
                <a:gd name="connsiteY296" fmla="*/ 0 h 924402"/>
                <a:gd name="connsiteX297" fmla="*/ 2419821 w 4603109"/>
                <a:gd name="connsiteY297" fmla="*/ 0 h 924402"/>
                <a:gd name="connsiteX298" fmla="*/ 2427040 w 4603109"/>
                <a:gd name="connsiteY298" fmla="*/ 0 h 924402"/>
                <a:gd name="connsiteX299" fmla="*/ 2436490 w 4603109"/>
                <a:gd name="connsiteY299" fmla="*/ 0 h 924402"/>
                <a:gd name="connsiteX300" fmla="*/ 2444472 w 4603109"/>
                <a:gd name="connsiteY300" fmla="*/ 0 h 924402"/>
                <a:gd name="connsiteX301" fmla="*/ 2448678 w 4603109"/>
                <a:gd name="connsiteY301" fmla="*/ 0 h 924402"/>
                <a:gd name="connsiteX302" fmla="*/ 2450171 w 4603109"/>
                <a:gd name="connsiteY302" fmla="*/ 0 h 924402"/>
                <a:gd name="connsiteX303" fmla="*/ 2450609 w 4603109"/>
                <a:gd name="connsiteY303" fmla="*/ 0 h 924402"/>
                <a:gd name="connsiteX304" fmla="*/ 2463572 w 4603109"/>
                <a:gd name="connsiteY304" fmla="*/ 0 h 924402"/>
                <a:gd name="connsiteX305" fmla="*/ 2471081 w 4603109"/>
                <a:gd name="connsiteY305" fmla="*/ 0 h 924402"/>
                <a:gd name="connsiteX306" fmla="*/ 2472573 w 4603109"/>
                <a:gd name="connsiteY306" fmla="*/ 0 h 924402"/>
                <a:gd name="connsiteX307" fmla="*/ 2474537 w 4603109"/>
                <a:gd name="connsiteY307" fmla="*/ 0 h 924402"/>
                <a:gd name="connsiteX308" fmla="*/ 2475596 w 4603109"/>
                <a:gd name="connsiteY308" fmla="*/ 0 h 924402"/>
                <a:gd name="connsiteX309" fmla="*/ 2477252 w 4603109"/>
                <a:gd name="connsiteY309" fmla="*/ 0 h 924402"/>
                <a:gd name="connsiteX310" fmla="*/ 2478712 w 4603109"/>
                <a:gd name="connsiteY310" fmla="*/ 0 h 924402"/>
                <a:gd name="connsiteX311" fmla="*/ 2478743 w 4603109"/>
                <a:gd name="connsiteY311" fmla="*/ 0 h 924402"/>
                <a:gd name="connsiteX312" fmla="*/ 2480043 w 4603109"/>
                <a:gd name="connsiteY312" fmla="*/ 0 h 924402"/>
                <a:gd name="connsiteX313" fmla="*/ 2499655 w 4603109"/>
                <a:gd name="connsiteY313" fmla="*/ 0 h 924402"/>
                <a:gd name="connsiteX314" fmla="*/ 2501146 w 4603109"/>
                <a:gd name="connsiteY314" fmla="*/ 0 h 924402"/>
                <a:gd name="connsiteX315" fmla="*/ 2505661 w 4603109"/>
                <a:gd name="connsiteY315" fmla="*/ 0 h 924402"/>
                <a:gd name="connsiteX316" fmla="*/ 2508776 w 4603109"/>
                <a:gd name="connsiteY316" fmla="*/ 0 h 924402"/>
                <a:gd name="connsiteX317" fmla="*/ 2510108 w 4603109"/>
                <a:gd name="connsiteY317" fmla="*/ 0 h 924402"/>
                <a:gd name="connsiteX318" fmla="*/ 2524178 w 4603109"/>
                <a:gd name="connsiteY318" fmla="*/ 0 h 924402"/>
                <a:gd name="connsiteX319" fmla="*/ 2525248 w 4603109"/>
                <a:gd name="connsiteY319" fmla="*/ 0 h 924402"/>
                <a:gd name="connsiteX320" fmla="*/ 2525669 w 4603109"/>
                <a:gd name="connsiteY320" fmla="*/ 0 h 924402"/>
                <a:gd name="connsiteX321" fmla="*/ 2552329 w 4603109"/>
                <a:gd name="connsiteY321" fmla="*/ 0 h 924402"/>
                <a:gd name="connsiteX322" fmla="*/ 2552751 w 4603109"/>
                <a:gd name="connsiteY322" fmla="*/ 0 h 924402"/>
                <a:gd name="connsiteX323" fmla="*/ 2554242 w 4603109"/>
                <a:gd name="connsiteY323" fmla="*/ 0 h 924402"/>
                <a:gd name="connsiteX324" fmla="*/ 2574787 w 4603109"/>
                <a:gd name="connsiteY324" fmla="*/ 0 h 924402"/>
                <a:gd name="connsiteX325" fmla="*/ 2576279 w 4603109"/>
                <a:gd name="connsiteY325" fmla="*/ 0 h 924402"/>
                <a:gd name="connsiteX326" fmla="*/ 2576447 w 4603109"/>
                <a:gd name="connsiteY326" fmla="*/ 0 h 924402"/>
                <a:gd name="connsiteX327" fmla="*/ 2577940 w 4603109"/>
                <a:gd name="connsiteY327" fmla="*/ 0 h 924402"/>
                <a:gd name="connsiteX328" fmla="*/ 2603360 w 4603109"/>
                <a:gd name="connsiteY328" fmla="*/ 0 h 924402"/>
                <a:gd name="connsiteX329" fmla="*/ 2604852 w 4603109"/>
                <a:gd name="connsiteY329" fmla="*/ 0 h 924402"/>
                <a:gd name="connsiteX330" fmla="*/ 2605021 w 4603109"/>
                <a:gd name="connsiteY330" fmla="*/ 0 h 924402"/>
                <a:gd name="connsiteX331" fmla="*/ 2605484 w 4603109"/>
                <a:gd name="connsiteY331" fmla="*/ 0 h 924402"/>
                <a:gd name="connsiteX332" fmla="*/ 2606481 w 4603109"/>
                <a:gd name="connsiteY332" fmla="*/ 0 h 924402"/>
                <a:gd name="connsiteX333" fmla="*/ 2606512 w 4603109"/>
                <a:gd name="connsiteY333" fmla="*/ 0 h 924402"/>
                <a:gd name="connsiteX334" fmla="*/ 2606976 w 4603109"/>
                <a:gd name="connsiteY334" fmla="*/ 0 h 924402"/>
                <a:gd name="connsiteX335" fmla="*/ 2618923 w 4603109"/>
                <a:gd name="connsiteY335" fmla="*/ 0 h 924402"/>
                <a:gd name="connsiteX336" fmla="*/ 2621248 w 4603109"/>
                <a:gd name="connsiteY336" fmla="*/ 0 h 924402"/>
                <a:gd name="connsiteX337" fmla="*/ 2622740 w 4603109"/>
                <a:gd name="connsiteY337" fmla="*/ 0 h 924402"/>
                <a:gd name="connsiteX338" fmla="*/ 2627885 w 4603109"/>
                <a:gd name="connsiteY338" fmla="*/ 0 h 924402"/>
                <a:gd name="connsiteX339" fmla="*/ 2629377 w 4603109"/>
                <a:gd name="connsiteY339" fmla="*/ 0 h 924402"/>
                <a:gd name="connsiteX340" fmla="*/ 2634058 w 4603109"/>
                <a:gd name="connsiteY340" fmla="*/ 0 h 924402"/>
                <a:gd name="connsiteX341" fmla="*/ 2635549 w 4603109"/>
                <a:gd name="connsiteY341" fmla="*/ 0 h 924402"/>
                <a:gd name="connsiteX342" fmla="*/ 2636545 w 4603109"/>
                <a:gd name="connsiteY342" fmla="*/ 0 h 924402"/>
                <a:gd name="connsiteX343" fmla="*/ 2648987 w 4603109"/>
                <a:gd name="connsiteY343" fmla="*/ 0 h 924402"/>
                <a:gd name="connsiteX344" fmla="*/ 2649821 w 4603109"/>
                <a:gd name="connsiteY344" fmla="*/ 0 h 924402"/>
                <a:gd name="connsiteX345" fmla="*/ 2651313 w 4603109"/>
                <a:gd name="connsiteY345" fmla="*/ 0 h 924402"/>
                <a:gd name="connsiteX346" fmla="*/ 2651947 w 4603109"/>
                <a:gd name="connsiteY346" fmla="*/ 0 h 924402"/>
                <a:gd name="connsiteX347" fmla="*/ 2653017 w 4603109"/>
                <a:gd name="connsiteY347" fmla="*/ 0 h 924402"/>
                <a:gd name="connsiteX348" fmla="*/ 2653438 w 4603109"/>
                <a:gd name="connsiteY348" fmla="*/ 0 h 924402"/>
                <a:gd name="connsiteX349" fmla="*/ 2656459 w 4603109"/>
                <a:gd name="connsiteY349" fmla="*/ 0 h 924402"/>
                <a:gd name="connsiteX350" fmla="*/ 2657950 w 4603109"/>
                <a:gd name="connsiteY350" fmla="*/ 0 h 924402"/>
                <a:gd name="connsiteX351" fmla="*/ 2665460 w 4603109"/>
                <a:gd name="connsiteY351" fmla="*/ 0 h 924402"/>
                <a:gd name="connsiteX352" fmla="*/ 2680098 w 4603109"/>
                <a:gd name="connsiteY352" fmla="*/ 0 h 924402"/>
                <a:gd name="connsiteX353" fmla="*/ 2680520 w 4603109"/>
                <a:gd name="connsiteY353" fmla="*/ 0 h 924402"/>
                <a:gd name="connsiteX354" fmla="*/ 2682011 w 4603109"/>
                <a:gd name="connsiteY354" fmla="*/ 0 h 924402"/>
                <a:gd name="connsiteX355" fmla="*/ 2692542 w 4603109"/>
                <a:gd name="connsiteY355" fmla="*/ 0 h 924402"/>
                <a:gd name="connsiteX356" fmla="*/ 2702556 w 4603109"/>
                <a:gd name="connsiteY356" fmla="*/ 0 h 924402"/>
                <a:gd name="connsiteX357" fmla="*/ 2704048 w 4603109"/>
                <a:gd name="connsiteY357" fmla="*/ 0 h 924402"/>
                <a:gd name="connsiteX358" fmla="*/ 2724289 w 4603109"/>
                <a:gd name="connsiteY358" fmla="*/ 0 h 924402"/>
                <a:gd name="connsiteX359" fmla="*/ 2731129 w 4603109"/>
                <a:gd name="connsiteY359" fmla="*/ 0 h 924402"/>
                <a:gd name="connsiteX360" fmla="*/ 2732621 w 4603109"/>
                <a:gd name="connsiteY360" fmla="*/ 0 h 924402"/>
                <a:gd name="connsiteX361" fmla="*/ 2733253 w 4603109"/>
                <a:gd name="connsiteY361" fmla="*/ 0 h 924402"/>
                <a:gd name="connsiteX362" fmla="*/ 2734745 w 4603109"/>
                <a:gd name="connsiteY362" fmla="*/ 0 h 924402"/>
                <a:gd name="connsiteX363" fmla="*/ 2746692 w 4603109"/>
                <a:gd name="connsiteY363" fmla="*/ 0 h 924402"/>
                <a:gd name="connsiteX364" fmla="*/ 2749017 w 4603109"/>
                <a:gd name="connsiteY364" fmla="*/ 0 h 924402"/>
                <a:gd name="connsiteX365" fmla="*/ 2750509 w 4603109"/>
                <a:gd name="connsiteY365" fmla="*/ 0 h 924402"/>
                <a:gd name="connsiteX366" fmla="*/ 2754354 w 4603109"/>
                <a:gd name="connsiteY366" fmla="*/ 0 h 924402"/>
                <a:gd name="connsiteX367" fmla="*/ 2755654 w 4603109"/>
                <a:gd name="connsiteY367" fmla="*/ 0 h 924402"/>
                <a:gd name="connsiteX368" fmla="*/ 2757146 w 4603109"/>
                <a:gd name="connsiteY368" fmla="*/ 0 h 924402"/>
                <a:gd name="connsiteX369" fmla="*/ 2761827 w 4603109"/>
                <a:gd name="connsiteY369" fmla="*/ 0 h 924402"/>
                <a:gd name="connsiteX370" fmla="*/ 2763318 w 4603109"/>
                <a:gd name="connsiteY370" fmla="*/ 0 h 924402"/>
                <a:gd name="connsiteX371" fmla="*/ 2776756 w 4603109"/>
                <a:gd name="connsiteY371" fmla="*/ 0 h 924402"/>
                <a:gd name="connsiteX372" fmla="*/ 2777590 w 4603109"/>
                <a:gd name="connsiteY372" fmla="*/ 0 h 924402"/>
                <a:gd name="connsiteX373" fmla="*/ 2779082 w 4603109"/>
                <a:gd name="connsiteY373" fmla="*/ 0 h 924402"/>
                <a:gd name="connsiteX374" fmla="*/ 2783442 w 4603109"/>
                <a:gd name="connsiteY374" fmla="*/ 0 h 924402"/>
                <a:gd name="connsiteX375" fmla="*/ 2784228 w 4603109"/>
                <a:gd name="connsiteY375" fmla="*/ 0 h 924402"/>
                <a:gd name="connsiteX376" fmla="*/ 2785719 w 4603109"/>
                <a:gd name="connsiteY376" fmla="*/ 0 h 924402"/>
                <a:gd name="connsiteX377" fmla="*/ 2786473 w 4603109"/>
                <a:gd name="connsiteY377" fmla="*/ 0 h 924402"/>
                <a:gd name="connsiteX378" fmla="*/ 2793229 w 4603109"/>
                <a:gd name="connsiteY378" fmla="*/ 0 h 924402"/>
                <a:gd name="connsiteX379" fmla="*/ 2799367 w 4603109"/>
                <a:gd name="connsiteY379" fmla="*/ 0 h 924402"/>
                <a:gd name="connsiteX380" fmla="*/ 2813506 w 4603109"/>
                <a:gd name="connsiteY380" fmla="*/ 0 h 924402"/>
                <a:gd name="connsiteX381" fmla="*/ 2820311 w 4603109"/>
                <a:gd name="connsiteY381" fmla="*/ 0 h 924402"/>
                <a:gd name="connsiteX382" fmla="*/ 2827893 w 4603109"/>
                <a:gd name="connsiteY382" fmla="*/ 0 h 924402"/>
                <a:gd name="connsiteX383" fmla="*/ 2827940 w 4603109"/>
                <a:gd name="connsiteY383" fmla="*/ 0 h 924402"/>
                <a:gd name="connsiteX384" fmla="*/ 2829431 w 4603109"/>
                <a:gd name="connsiteY384" fmla="*/ 0 h 924402"/>
                <a:gd name="connsiteX385" fmla="*/ 2829978 w 4603109"/>
                <a:gd name="connsiteY385" fmla="*/ 0 h 924402"/>
                <a:gd name="connsiteX386" fmla="*/ 2852058 w 4603109"/>
                <a:gd name="connsiteY386" fmla="*/ 0 h 924402"/>
                <a:gd name="connsiteX387" fmla="*/ 2857060 w 4603109"/>
                <a:gd name="connsiteY387" fmla="*/ 0 h 924402"/>
                <a:gd name="connsiteX388" fmla="*/ 2857958 w 4603109"/>
                <a:gd name="connsiteY388" fmla="*/ 0 h 924402"/>
                <a:gd name="connsiteX389" fmla="*/ 2871601 w 4603109"/>
                <a:gd name="connsiteY389" fmla="*/ 0 h 924402"/>
                <a:gd name="connsiteX390" fmla="*/ 2882123 w 4603109"/>
                <a:gd name="connsiteY390" fmla="*/ 0 h 924402"/>
                <a:gd name="connsiteX391" fmla="*/ 2894046 w 4603109"/>
                <a:gd name="connsiteY391" fmla="*/ 0 h 924402"/>
                <a:gd name="connsiteX392" fmla="*/ 2903496 w 4603109"/>
                <a:gd name="connsiteY392" fmla="*/ 0 h 924402"/>
                <a:gd name="connsiteX393" fmla="*/ 2911211 w 4603109"/>
                <a:gd name="connsiteY393" fmla="*/ 0 h 924402"/>
                <a:gd name="connsiteX394" fmla="*/ 2914242 w 4603109"/>
                <a:gd name="connsiteY394" fmla="*/ 0 h 924402"/>
                <a:gd name="connsiteX395" fmla="*/ 2914461 w 4603109"/>
                <a:gd name="connsiteY395" fmla="*/ 0 h 924402"/>
                <a:gd name="connsiteX396" fmla="*/ 2924111 w 4603109"/>
                <a:gd name="connsiteY396" fmla="*/ 0 h 924402"/>
                <a:gd name="connsiteX397" fmla="*/ 2927136 w 4603109"/>
                <a:gd name="connsiteY397" fmla="*/ 0 h 924402"/>
                <a:gd name="connsiteX398" fmla="*/ 2933561 w 4603109"/>
                <a:gd name="connsiteY398" fmla="*/ 0 h 924402"/>
                <a:gd name="connsiteX399" fmla="*/ 2939580 w 4603109"/>
                <a:gd name="connsiteY399" fmla="*/ 0 h 924402"/>
                <a:gd name="connsiteX400" fmla="*/ 2941275 w 4603109"/>
                <a:gd name="connsiteY400" fmla="*/ 0 h 924402"/>
                <a:gd name="connsiteX401" fmla="*/ 2941543 w 4603109"/>
                <a:gd name="connsiteY401" fmla="*/ 0 h 924402"/>
                <a:gd name="connsiteX402" fmla="*/ 2945586 w 4603109"/>
                <a:gd name="connsiteY402" fmla="*/ 0 h 924402"/>
                <a:gd name="connsiteX403" fmla="*/ 2950032 w 4603109"/>
                <a:gd name="connsiteY403" fmla="*/ 0 h 924402"/>
                <a:gd name="connsiteX404" fmla="*/ 2955662 w 4603109"/>
                <a:gd name="connsiteY404" fmla="*/ 0 h 924402"/>
                <a:gd name="connsiteX405" fmla="*/ 2955709 w 4603109"/>
                <a:gd name="connsiteY405" fmla="*/ 0 h 924402"/>
                <a:gd name="connsiteX406" fmla="*/ 2957200 w 4603109"/>
                <a:gd name="connsiteY406" fmla="*/ 0 h 924402"/>
                <a:gd name="connsiteX407" fmla="*/ 2957747 w 4603109"/>
                <a:gd name="connsiteY407" fmla="*/ 0 h 924402"/>
                <a:gd name="connsiteX408" fmla="*/ 2968152 w 4603109"/>
                <a:gd name="connsiteY408" fmla="*/ 0 h 924402"/>
                <a:gd name="connsiteX409" fmla="*/ 2969644 w 4603109"/>
                <a:gd name="connsiteY409" fmla="*/ 0 h 924402"/>
                <a:gd name="connsiteX410" fmla="*/ 2972667 w 4603109"/>
                <a:gd name="connsiteY410" fmla="*/ 0 h 924402"/>
                <a:gd name="connsiteX411" fmla="*/ 2977114 w 4603109"/>
                <a:gd name="connsiteY411" fmla="*/ 0 h 924402"/>
                <a:gd name="connsiteX412" fmla="*/ 2984829 w 4603109"/>
                <a:gd name="connsiteY412" fmla="*/ 0 h 924402"/>
                <a:gd name="connsiteX413" fmla="*/ 2985727 w 4603109"/>
                <a:gd name="connsiteY413" fmla="*/ 0 h 924402"/>
                <a:gd name="connsiteX414" fmla="*/ 2999370 w 4603109"/>
                <a:gd name="connsiteY414" fmla="*/ 0 h 924402"/>
                <a:gd name="connsiteX415" fmla="*/ 3021815 w 4603109"/>
                <a:gd name="connsiteY415" fmla="*/ 0 h 924402"/>
                <a:gd name="connsiteX416" fmla="*/ 3031265 w 4603109"/>
                <a:gd name="connsiteY416" fmla="*/ 0 h 924402"/>
                <a:gd name="connsiteX417" fmla="*/ 3042230 w 4603109"/>
                <a:gd name="connsiteY417" fmla="*/ 0 h 924402"/>
                <a:gd name="connsiteX418" fmla="*/ 3044946 w 4603109"/>
                <a:gd name="connsiteY418" fmla="*/ 0 h 924402"/>
                <a:gd name="connsiteX419" fmla="*/ 3051880 w 4603109"/>
                <a:gd name="connsiteY419" fmla="*/ 0 h 924402"/>
                <a:gd name="connsiteX420" fmla="*/ 3061330 w 4603109"/>
                <a:gd name="connsiteY420" fmla="*/ 0 h 924402"/>
                <a:gd name="connsiteX421" fmla="*/ 3067349 w 4603109"/>
                <a:gd name="connsiteY421" fmla="*/ 0 h 924402"/>
                <a:gd name="connsiteX422" fmla="*/ 3069312 w 4603109"/>
                <a:gd name="connsiteY422" fmla="*/ 0 h 924402"/>
                <a:gd name="connsiteX423" fmla="*/ 3073355 w 4603109"/>
                <a:gd name="connsiteY423" fmla="*/ 0 h 924402"/>
                <a:gd name="connsiteX424" fmla="*/ 3073518 w 4603109"/>
                <a:gd name="connsiteY424" fmla="*/ 0 h 924402"/>
                <a:gd name="connsiteX425" fmla="*/ 3075011 w 4603109"/>
                <a:gd name="connsiteY425" fmla="*/ 0 h 924402"/>
                <a:gd name="connsiteX426" fmla="*/ 3077801 w 4603109"/>
                <a:gd name="connsiteY426" fmla="*/ 0 h 924402"/>
                <a:gd name="connsiteX427" fmla="*/ 3095921 w 4603109"/>
                <a:gd name="connsiteY427" fmla="*/ 0 h 924402"/>
                <a:gd name="connsiteX428" fmla="*/ 3097413 w 4603109"/>
                <a:gd name="connsiteY428" fmla="*/ 0 h 924402"/>
                <a:gd name="connsiteX429" fmla="*/ 3100436 w 4603109"/>
                <a:gd name="connsiteY429" fmla="*/ 0 h 924402"/>
                <a:gd name="connsiteX430" fmla="*/ 3103552 w 4603109"/>
                <a:gd name="connsiteY430" fmla="*/ 0 h 924402"/>
                <a:gd name="connsiteX431" fmla="*/ 3104883 w 4603109"/>
                <a:gd name="connsiteY431" fmla="*/ 0 h 924402"/>
                <a:gd name="connsiteX432" fmla="*/ 3120023 w 4603109"/>
                <a:gd name="connsiteY432" fmla="*/ 0 h 924402"/>
                <a:gd name="connsiteX433" fmla="*/ 3120445 w 4603109"/>
                <a:gd name="connsiteY433" fmla="*/ 0 h 924402"/>
                <a:gd name="connsiteX434" fmla="*/ 3149018 w 4603109"/>
                <a:gd name="connsiteY434" fmla="*/ 0 h 924402"/>
                <a:gd name="connsiteX435" fmla="*/ 3150088 w 4603109"/>
                <a:gd name="connsiteY435" fmla="*/ 0 h 924402"/>
                <a:gd name="connsiteX436" fmla="*/ 3150509 w 4603109"/>
                <a:gd name="connsiteY436" fmla="*/ 0 h 924402"/>
                <a:gd name="connsiteX437" fmla="*/ 3171054 w 4603109"/>
                <a:gd name="connsiteY437" fmla="*/ 0 h 924402"/>
                <a:gd name="connsiteX438" fmla="*/ 3172715 w 4603109"/>
                <a:gd name="connsiteY438" fmla="*/ 0 h 924402"/>
                <a:gd name="connsiteX439" fmla="*/ 3199627 w 4603109"/>
                <a:gd name="connsiteY439" fmla="*/ 0 h 924402"/>
                <a:gd name="connsiteX440" fmla="*/ 3201119 w 4603109"/>
                <a:gd name="connsiteY440" fmla="*/ 0 h 924402"/>
                <a:gd name="connsiteX441" fmla="*/ 3201287 w 4603109"/>
                <a:gd name="connsiteY441" fmla="*/ 0 h 924402"/>
                <a:gd name="connsiteX442" fmla="*/ 3201751 w 4603109"/>
                <a:gd name="connsiteY442" fmla="*/ 0 h 924402"/>
                <a:gd name="connsiteX443" fmla="*/ 3202780 w 4603109"/>
                <a:gd name="connsiteY443" fmla="*/ 0 h 924402"/>
                <a:gd name="connsiteX444" fmla="*/ 3217515 w 4603109"/>
                <a:gd name="connsiteY444" fmla="*/ 0 h 924402"/>
                <a:gd name="connsiteX445" fmla="*/ 3224152 w 4603109"/>
                <a:gd name="connsiteY445" fmla="*/ 0 h 924402"/>
                <a:gd name="connsiteX446" fmla="*/ 3230324 w 4603109"/>
                <a:gd name="connsiteY446" fmla="*/ 0 h 924402"/>
                <a:gd name="connsiteX447" fmla="*/ 3231321 w 4603109"/>
                <a:gd name="connsiteY447" fmla="*/ 0 h 924402"/>
                <a:gd name="connsiteX448" fmla="*/ 3231816 w 4603109"/>
                <a:gd name="connsiteY448" fmla="*/ 0 h 924402"/>
                <a:gd name="connsiteX449" fmla="*/ 3243763 w 4603109"/>
                <a:gd name="connsiteY449" fmla="*/ 0 h 924402"/>
                <a:gd name="connsiteX450" fmla="*/ 3246088 w 4603109"/>
                <a:gd name="connsiteY450" fmla="*/ 0 h 924402"/>
                <a:gd name="connsiteX451" fmla="*/ 3247580 w 4603109"/>
                <a:gd name="connsiteY451" fmla="*/ 0 h 924402"/>
                <a:gd name="connsiteX452" fmla="*/ 3247792 w 4603109"/>
                <a:gd name="connsiteY452" fmla="*/ 0 h 924402"/>
                <a:gd name="connsiteX453" fmla="*/ 3248214 w 4603109"/>
                <a:gd name="connsiteY453" fmla="*/ 0 h 924402"/>
                <a:gd name="connsiteX454" fmla="*/ 3252725 w 4603109"/>
                <a:gd name="connsiteY454" fmla="*/ 0 h 924402"/>
                <a:gd name="connsiteX455" fmla="*/ 3254217 w 4603109"/>
                <a:gd name="connsiteY455" fmla="*/ 0 h 924402"/>
                <a:gd name="connsiteX456" fmla="*/ 3260235 w 4603109"/>
                <a:gd name="connsiteY456" fmla="*/ 0 h 924402"/>
                <a:gd name="connsiteX457" fmla="*/ 3276787 w 4603109"/>
                <a:gd name="connsiteY457" fmla="*/ 0 h 924402"/>
                <a:gd name="connsiteX458" fmla="*/ 3277857 w 4603109"/>
                <a:gd name="connsiteY458" fmla="*/ 0 h 924402"/>
                <a:gd name="connsiteX459" fmla="*/ 3278278 w 4603109"/>
                <a:gd name="connsiteY459" fmla="*/ 0 h 924402"/>
                <a:gd name="connsiteX460" fmla="*/ 3290300 w 4603109"/>
                <a:gd name="connsiteY460" fmla="*/ 0 h 924402"/>
                <a:gd name="connsiteX461" fmla="*/ 3298823 w 4603109"/>
                <a:gd name="connsiteY461" fmla="*/ 0 h 924402"/>
                <a:gd name="connsiteX462" fmla="*/ 3327396 w 4603109"/>
                <a:gd name="connsiteY462" fmla="*/ 0 h 924402"/>
                <a:gd name="connsiteX463" fmla="*/ 3328888 w 4603109"/>
                <a:gd name="connsiteY463" fmla="*/ 0 h 924402"/>
                <a:gd name="connsiteX464" fmla="*/ 3329520 w 4603109"/>
                <a:gd name="connsiteY464" fmla="*/ 0 h 924402"/>
                <a:gd name="connsiteX465" fmla="*/ 3345284 w 4603109"/>
                <a:gd name="connsiteY465" fmla="*/ 0 h 924402"/>
                <a:gd name="connsiteX466" fmla="*/ 3349129 w 4603109"/>
                <a:gd name="connsiteY466" fmla="*/ 0 h 924402"/>
                <a:gd name="connsiteX467" fmla="*/ 3351921 w 4603109"/>
                <a:gd name="connsiteY467" fmla="*/ 0 h 924402"/>
                <a:gd name="connsiteX468" fmla="*/ 3358093 w 4603109"/>
                <a:gd name="connsiteY468" fmla="*/ 0 h 924402"/>
                <a:gd name="connsiteX469" fmla="*/ 3359585 w 4603109"/>
                <a:gd name="connsiteY469" fmla="*/ 0 h 924402"/>
                <a:gd name="connsiteX470" fmla="*/ 3371532 w 4603109"/>
                <a:gd name="connsiteY470" fmla="*/ 0 h 924402"/>
                <a:gd name="connsiteX471" fmla="*/ 3373857 w 4603109"/>
                <a:gd name="connsiteY471" fmla="*/ 0 h 924402"/>
                <a:gd name="connsiteX472" fmla="*/ 3375349 w 4603109"/>
                <a:gd name="connsiteY472" fmla="*/ 0 h 924402"/>
                <a:gd name="connsiteX473" fmla="*/ 3380494 w 4603109"/>
                <a:gd name="connsiteY473" fmla="*/ 0 h 924402"/>
                <a:gd name="connsiteX474" fmla="*/ 3381986 w 4603109"/>
                <a:gd name="connsiteY474" fmla="*/ 0 h 924402"/>
                <a:gd name="connsiteX475" fmla="*/ 3388004 w 4603109"/>
                <a:gd name="connsiteY475" fmla="*/ 0 h 924402"/>
                <a:gd name="connsiteX476" fmla="*/ 3408282 w 4603109"/>
                <a:gd name="connsiteY476" fmla="*/ 0 h 924402"/>
                <a:gd name="connsiteX477" fmla="*/ 3418069 w 4603109"/>
                <a:gd name="connsiteY477" fmla="*/ 0 h 924402"/>
                <a:gd name="connsiteX478" fmla="*/ 3424207 w 4603109"/>
                <a:gd name="connsiteY478" fmla="*/ 0 h 924402"/>
                <a:gd name="connsiteX479" fmla="*/ 3424753 w 4603109"/>
                <a:gd name="connsiteY479" fmla="*/ 0 h 924402"/>
                <a:gd name="connsiteX480" fmla="*/ 3452733 w 4603109"/>
                <a:gd name="connsiteY480" fmla="*/ 0 h 924402"/>
                <a:gd name="connsiteX481" fmla="*/ 3454818 w 4603109"/>
                <a:gd name="connsiteY481" fmla="*/ 0 h 924402"/>
                <a:gd name="connsiteX482" fmla="*/ 3476898 w 4603109"/>
                <a:gd name="connsiteY482" fmla="*/ 0 h 924402"/>
                <a:gd name="connsiteX483" fmla="*/ 3496441 w 4603109"/>
                <a:gd name="connsiteY483" fmla="*/ 0 h 924402"/>
                <a:gd name="connsiteX484" fmla="*/ 3509236 w 4603109"/>
                <a:gd name="connsiteY484" fmla="*/ 0 h 924402"/>
                <a:gd name="connsiteX485" fmla="*/ 3518886 w 4603109"/>
                <a:gd name="connsiteY485" fmla="*/ 0 h 924402"/>
                <a:gd name="connsiteX486" fmla="*/ 3528336 w 4603109"/>
                <a:gd name="connsiteY486" fmla="*/ 0 h 924402"/>
                <a:gd name="connsiteX487" fmla="*/ 3536051 w 4603109"/>
                <a:gd name="connsiteY487" fmla="*/ 0 h 924402"/>
                <a:gd name="connsiteX488" fmla="*/ 3539301 w 4603109"/>
                <a:gd name="connsiteY488" fmla="*/ 0 h 924402"/>
                <a:gd name="connsiteX489" fmla="*/ 3540361 w 4603109"/>
                <a:gd name="connsiteY489" fmla="*/ 0 h 924402"/>
                <a:gd name="connsiteX490" fmla="*/ 3544807 w 4603109"/>
                <a:gd name="connsiteY490" fmla="*/ 0 h 924402"/>
                <a:gd name="connsiteX491" fmla="*/ 3551976 w 4603109"/>
                <a:gd name="connsiteY491" fmla="*/ 0 h 924402"/>
                <a:gd name="connsiteX492" fmla="*/ 3552522 w 4603109"/>
                <a:gd name="connsiteY492" fmla="*/ 0 h 924402"/>
                <a:gd name="connsiteX493" fmla="*/ 3564420 w 4603109"/>
                <a:gd name="connsiteY493" fmla="*/ 0 h 924402"/>
                <a:gd name="connsiteX494" fmla="*/ 3570426 w 4603109"/>
                <a:gd name="connsiteY494" fmla="*/ 0 h 924402"/>
                <a:gd name="connsiteX495" fmla="*/ 3574872 w 4603109"/>
                <a:gd name="connsiteY495" fmla="*/ 0 h 924402"/>
                <a:gd name="connsiteX496" fmla="*/ 3580502 w 4603109"/>
                <a:gd name="connsiteY496" fmla="*/ 0 h 924402"/>
                <a:gd name="connsiteX497" fmla="*/ 3582587 w 4603109"/>
                <a:gd name="connsiteY497" fmla="*/ 0 h 924402"/>
                <a:gd name="connsiteX498" fmla="*/ 3624210 w 4603109"/>
                <a:gd name="connsiteY498" fmla="*/ 0 h 924402"/>
                <a:gd name="connsiteX499" fmla="*/ 3637005 w 4603109"/>
                <a:gd name="connsiteY499" fmla="*/ 0 h 924402"/>
                <a:gd name="connsiteX500" fmla="*/ 3646655 w 4603109"/>
                <a:gd name="connsiteY500" fmla="*/ 0 h 924402"/>
                <a:gd name="connsiteX501" fmla="*/ 3656105 w 4603109"/>
                <a:gd name="connsiteY501" fmla="*/ 0 h 924402"/>
                <a:gd name="connsiteX502" fmla="*/ 3667070 w 4603109"/>
                <a:gd name="connsiteY502" fmla="*/ 0 h 924402"/>
                <a:gd name="connsiteX503" fmla="*/ 3668130 w 4603109"/>
                <a:gd name="connsiteY503" fmla="*/ 0 h 924402"/>
                <a:gd name="connsiteX504" fmla="*/ 3669786 w 4603109"/>
                <a:gd name="connsiteY504" fmla="*/ 0 h 924402"/>
                <a:gd name="connsiteX505" fmla="*/ 3672576 w 4603109"/>
                <a:gd name="connsiteY505" fmla="*/ 0 h 924402"/>
                <a:gd name="connsiteX506" fmla="*/ 3692189 w 4603109"/>
                <a:gd name="connsiteY506" fmla="*/ 0 h 924402"/>
                <a:gd name="connsiteX507" fmla="*/ 3698195 w 4603109"/>
                <a:gd name="connsiteY507" fmla="*/ 0 h 924402"/>
                <a:gd name="connsiteX508" fmla="*/ 3702641 w 4603109"/>
                <a:gd name="connsiteY508" fmla="*/ 0 h 924402"/>
                <a:gd name="connsiteX509" fmla="*/ 3744863 w 4603109"/>
                <a:gd name="connsiteY509" fmla="*/ 0 h 924402"/>
                <a:gd name="connsiteX510" fmla="*/ 3745285 w 4603109"/>
                <a:gd name="connsiteY510" fmla="*/ 0 h 924402"/>
                <a:gd name="connsiteX511" fmla="*/ 3795894 w 4603109"/>
                <a:gd name="connsiteY511" fmla="*/ 0 h 924402"/>
                <a:gd name="connsiteX512" fmla="*/ 3797555 w 4603109"/>
                <a:gd name="connsiteY512" fmla="*/ 0 h 924402"/>
                <a:gd name="connsiteX513" fmla="*/ 3826591 w 4603109"/>
                <a:gd name="connsiteY513" fmla="*/ 0 h 924402"/>
                <a:gd name="connsiteX514" fmla="*/ 3842355 w 4603109"/>
                <a:gd name="connsiteY514" fmla="*/ 0 h 924402"/>
                <a:gd name="connsiteX515" fmla="*/ 3848992 w 4603109"/>
                <a:gd name="connsiteY515" fmla="*/ 0 h 924402"/>
                <a:gd name="connsiteX516" fmla="*/ 3872632 w 4603109"/>
                <a:gd name="connsiteY516" fmla="*/ 0 h 924402"/>
                <a:gd name="connsiteX517" fmla="*/ 3873054 w 4603109"/>
                <a:gd name="connsiteY517" fmla="*/ 0 h 924402"/>
                <a:gd name="connsiteX518" fmla="*/ 3885075 w 4603109"/>
                <a:gd name="connsiteY518" fmla="*/ 0 h 924402"/>
                <a:gd name="connsiteX519" fmla="*/ 3923663 w 4603109"/>
                <a:gd name="connsiteY519" fmla="*/ 0 h 924402"/>
                <a:gd name="connsiteX520" fmla="*/ 3954360 w 4603109"/>
                <a:gd name="connsiteY520" fmla="*/ 0 h 924402"/>
                <a:gd name="connsiteX521" fmla="*/ 3970124 w 4603109"/>
                <a:gd name="connsiteY521" fmla="*/ 0 h 924402"/>
                <a:gd name="connsiteX522" fmla="*/ 3976761 w 4603109"/>
                <a:gd name="connsiteY522" fmla="*/ 0 h 924402"/>
                <a:gd name="connsiteX523" fmla="*/ 4012844 w 4603109"/>
                <a:gd name="connsiteY523" fmla="*/ 0 h 924402"/>
                <a:gd name="connsiteX524" fmla="*/ 4049593 w 4603109"/>
                <a:gd name="connsiteY524" fmla="*/ 0 h 924402"/>
                <a:gd name="connsiteX525" fmla="*/ 4169647 w 4603109"/>
                <a:gd name="connsiteY525" fmla="*/ 0 h 924402"/>
                <a:gd name="connsiteX526" fmla="*/ 4177362 w 4603109"/>
                <a:gd name="connsiteY526" fmla="*/ 0 h 924402"/>
                <a:gd name="connsiteX527" fmla="*/ 4297416 w 4603109"/>
                <a:gd name="connsiteY527" fmla="*/ 0 h 924402"/>
                <a:gd name="connsiteX528" fmla="*/ 4379339 w 4603109"/>
                <a:gd name="connsiteY528" fmla="*/ 47054 h 924402"/>
                <a:gd name="connsiteX529" fmla="*/ 4591731 w 4603109"/>
                <a:gd name="connsiteY529" fmla="*/ 415146 h 924402"/>
                <a:gd name="connsiteX530" fmla="*/ 4591731 w 4603109"/>
                <a:gd name="connsiteY530" fmla="*/ 509257 h 924402"/>
                <a:gd name="connsiteX531" fmla="*/ 4379339 w 4603109"/>
                <a:gd name="connsiteY531" fmla="*/ 877348 h 924402"/>
                <a:gd name="connsiteX532" fmla="*/ 4297416 w 4603109"/>
                <a:gd name="connsiteY532" fmla="*/ 924402 h 924402"/>
                <a:gd name="connsiteX533" fmla="*/ 4169647 w 4603109"/>
                <a:gd name="connsiteY533" fmla="*/ 924402 h 924402"/>
                <a:gd name="connsiteX534" fmla="*/ 3976761 w 4603109"/>
                <a:gd name="connsiteY534" fmla="*/ 924402 h 924402"/>
                <a:gd name="connsiteX535" fmla="*/ 3872632 w 4603109"/>
                <a:gd name="connsiteY535" fmla="*/ 924402 h 924402"/>
                <a:gd name="connsiteX536" fmla="*/ 3848992 w 4603109"/>
                <a:gd name="connsiteY536" fmla="*/ 924402 h 924402"/>
                <a:gd name="connsiteX537" fmla="*/ 3744863 w 4603109"/>
                <a:gd name="connsiteY537" fmla="*/ 924402 h 924402"/>
                <a:gd name="connsiteX538" fmla="*/ 3702641 w 4603109"/>
                <a:gd name="connsiteY538" fmla="*/ 924402 h 924402"/>
                <a:gd name="connsiteX539" fmla="*/ 3672576 w 4603109"/>
                <a:gd name="connsiteY539" fmla="*/ 924402 h 924402"/>
                <a:gd name="connsiteX540" fmla="*/ 3656105 w 4603109"/>
                <a:gd name="connsiteY540" fmla="*/ 924402 h 924402"/>
                <a:gd name="connsiteX541" fmla="*/ 3574872 w 4603109"/>
                <a:gd name="connsiteY541" fmla="*/ 924402 h 924402"/>
                <a:gd name="connsiteX542" fmla="*/ 3551976 w 4603109"/>
                <a:gd name="connsiteY542" fmla="*/ 924402 h 924402"/>
                <a:gd name="connsiteX543" fmla="*/ 3544807 w 4603109"/>
                <a:gd name="connsiteY543" fmla="*/ 924402 h 924402"/>
                <a:gd name="connsiteX544" fmla="*/ 3528336 w 4603109"/>
                <a:gd name="connsiteY544" fmla="*/ 924402 h 924402"/>
                <a:gd name="connsiteX545" fmla="*/ 3424207 w 4603109"/>
                <a:gd name="connsiteY545" fmla="*/ 924402 h 924402"/>
                <a:gd name="connsiteX546" fmla="*/ 3381986 w 4603109"/>
                <a:gd name="connsiteY546" fmla="*/ 924402 h 924402"/>
                <a:gd name="connsiteX547" fmla="*/ 3380494 w 4603109"/>
                <a:gd name="connsiteY547" fmla="*/ 924402 h 924402"/>
                <a:gd name="connsiteX548" fmla="*/ 3351921 w 4603109"/>
                <a:gd name="connsiteY548" fmla="*/ 924402 h 924402"/>
                <a:gd name="connsiteX549" fmla="*/ 3277857 w 4603109"/>
                <a:gd name="connsiteY549" fmla="*/ 924402 h 924402"/>
                <a:gd name="connsiteX550" fmla="*/ 3254217 w 4603109"/>
                <a:gd name="connsiteY550" fmla="*/ 924402 h 924402"/>
                <a:gd name="connsiteX551" fmla="*/ 3252725 w 4603109"/>
                <a:gd name="connsiteY551" fmla="*/ 924402 h 924402"/>
                <a:gd name="connsiteX552" fmla="*/ 3247792 w 4603109"/>
                <a:gd name="connsiteY552" fmla="*/ 924402 h 924402"/>
                <a:gd name="connsiteX553" fmla="*/ 3231321 w 4603109"/>
                <a:gd name="connsiteY553" fmla="*/ 924402 h 924402"/>
                <a:gd name="connsiteX554" fmla="*/ 3224152 w 4603109"/>
                <a:gd name="connsiteY554" fmla="*/ 924402 h 924402"/>
                <a:gd name="connsiteX555" fmla="*/ 3150088 w 4603109"/>
                <a:gd name="connsiteY555" fmla="*/ 924402 h 924402"/>
                <a:gd name="connsiteX556" fmla="*/ 3120023 w 4603109"/>
                <a:gd name="connsiteY556" fmla="*/ 924402 h 924402"/>
                <a:gd name="connsiteX557" fmla="*/ 3104883 w 4603109"/>
                <a:gd name="connsiteY557" fmla="*/ 924402 h 924402"/>
                <a:gd name="connsiteX558" fmla="*/ 3103552 w 4603109"/>
                <a:gd name="connsiteY558" fmla="*/ 924402 h 924402"/>
                <a:gd name="connsiteX559" fmla="*/ 3077801 w 4603109"/>
                <a:gd name="connsiteY559" fmla="*/ 924402 h 924402"/>
                <a:gd name="connsiteX560" fmla="*/ 3061330 w 4603109"/>
                <a:gd name="connsiteY560" fmla="*/ 924402 h 924402"/>
                <a:gd name="connsiteX561" fmla="*/ 3031265 w 4603109"/>
                <a:gd name="connsiteY561" fmla="*/ 924402 h 924402"/>
                <a:gd name="connsiteX562" fmla="*/ 2977114 w 4603109"/>
                <a:gd name="connsiteY562" fmla="*/ 924402 h 924402"/>
                <a:gd name="connsiteX563" fmla="*/ 2957200 w 4603109"/>
                <a:gd name="connsiteY563" fmla="*/ 924402 h 924402"/>
                <a:gd name="connsiteX564" fmla="*/ 2955709 w 4603109"/>
                <a:gd name="connsiteY564" fmla="*/ 924402 h 924402"/>
                <a:gd name="connsiteX565" fmla="*/ 2950032 w 4603109"/>
                <a:gd name="connsiteY565" fmla="*/ 924402 h 924402"/>
                <a:gd name="connsiteX566" fmla="*/ 2933561 w 4603109"/>
                <a:gd name="connsiteY566" fmla="*/ 924402 h 924402"/>
                <a:gd name="connsiteX567" fmla="*/ 2927136 w 4603109"/>
                <a:gd name="connsiteY567" fmla="*/ 924402 h 924402"/>
                <a:gd name="connsiteX568" fmla="*/ 2903496 w 4603109"/>
                <a:gd name="connsiteY568" fmla="*/ 924402 h 924402"/>
                <a:gd name="connsiteX569" fmla="*/ 2829431 w 4603109"/>
                <a:gd name="connsiteY569" fmla="*/ 924402 h 924402"/>
                <a:gd name="connsiteX570" fmla="*/ 2827940 w 4603109"/>
                <a:gd name="connsiteY570" fmla="*/ 924402 h 924402"/>
                <a:gd name="connsiteX571" fmla="*/ 2799367 w 4603109"/>
                <a:gd name="connsiteY571" fmla="*/ 924402 h 924402"/>
                <a:gd name="connsiteX572" fmla="*/ 2785719 w 4603109"/>
                <a:gd name="connsiteY572" fmla="*/ 924402 h 924402"/>
                <a:gd name="connsiteX573" fmla="*/ 2784228 w 4603109"/>
                <a:gd name="connsiteY573" fmla="*/ 924402 h 924402"/>
                <a:gd name="connsiteX574" fmla="*/ 2757146 w 4603109"/>
                <a:gd name="connsiteY574" fmla="*/ 924402 h 924402"/>
                <a:gd name="connsiteX575" fmla="*/ 2755654 w 4603109"/>
                <a:gd name="connsiteY575" fmla="*/ 924402 h 924402"/>
                <a:gd name="connsiteX576" fmla="*/ 2680098 w 4603109"/>
                <a:gd name="connsiteY576" fmla="*/ 924402 h 924402"/>
                <a:gd name="connsiteX577" fmla="*/ 2657950 w 4603109"/>
                <a:gd name="connsiteY577" fmla="*/ 924402 h 924402"/>
                <a:gd name="connsiteX578" fmla="*/ 2656459 w 4603109"/>
                <a:gd name="connsiteY578" fmla="*/ 924402 h 924402"/>
                <a:gd name="connsiteX579" fmla="*/ 2653017 w 4603109"/>
                <a:gd name="connsiteY579" fmla="*/ 924402 h 924402"/>
                <a:gd name="connsiteX580" fmla="*/ 2636545 w 4603109"/>
                <a:gd name="connsiteY580" fmla="*/ 924402 h 924402"/>
                <a:gd name="connsiteX581" fmla="*/ 2629377 w 4603109"/>
                <a:gd name="connsiteY581" fmla="*/ 924402 h 924402"/>
                <a:gd name="connsiteX582" fmla="*/ 2627885 w 4603109"/>
                <a:gd name="connsiteY582" fmla="*/ 924402 h 924402"/>
                <a:gd name="connsiteX583" fmla="*/ 2606481 w 4603109"/>
                <a:gd name="connsiteY583" fmla="*/ 924402 h 924402"/>
                <a:gd name="connsiteX584" fmla="*/ 2552329 w 4603109"/>
                <a:gd name="connsiteY584" fmla="*/ 924402 h 924402"/>
                <a:gd name="connsiteX585" fmla="*/ 2525248 w 4603109"/>
                <a:gd name="connsiteY585" fmla="*/ 924402 h 924402"/>
                <a:gd name="connsiteX586" fmla="*/ 2510108 w 4603109"/>
                <a:gd name="connsiteY586" fmla="*/ 924402 h 924402"/>
                <a:gd name="connsiteX587" fmla="*/ 2508776 w 4603109"/>
                <a:gd name="connsiteY587" fmla="*/ 924402 h 924402"/>
                <a:gd name="connsiteX588" fmla="*/ 2480043 w 4603109"/>
                <a:gd name="connsiteY588" fmla="*/ 924402 h 924402"/>
                <a:gd name="connsiteX589" fmla="*/ 2478712 w 4603109"/>
                <a:gd name="connsiteY589" fmla="*/ 924402 h 924402"/>
                <a:gd name="connsiteX590" fmla="*/ 2463572 w 4603109"/>
                <a:gd name="connsiteY590" fmla="*/ 924402 h 924402"/>
                <a:gd name="connsiteX591" fmla="*/ 2436490 w 4603109"/>
                <a:gd name="connsiteY591" fmla="*/ 924402 h 924402"/>
                <a:gd name="connsiteX592" fmla="*/ 2382339 w 4603109"/>
                <a:gd name="connsiteY592" fmla="*/ 924402 h 924402"/>
                <a:gd name="connsiteX593" fmla="*/ 2360934 w 4603109"/>
                <a:gd name="connsiteY593" fmla="*/ 924402 h 924402"/>
                <a:gd name="connsiteX594" fmla="*/ 2359443 w 4603109"/>
                <a:gd name="connsiteY594" fmla="*/ 924402 h 924402"/>
                <a:gd name="connsiteX595" fmla="*/ 2352274 w 4603109"/>
                <a:gd name="connsiteY595" fmla="*/ 924402 h 924402"/>
                <a:gd name="connsiteX596" fmla="*/ 2335803 w 4603109"/>
                <a:gd name="connsiteY596" fmla="*/ 924402 h 924402"/>
                <a:gd name="connsiteX597" fmla="*/ 2332360 w 4603109"/>
                <a:gd name="connsiteY597" fmla="*/ 924402 h 924402"/>
                <a:gd name="connsiteX598" fmla="*/ 2332328 w 4603109"/>
                <a:gd name="connsiteY598" fmla="*/ 924402 h 924402"/>
                <a:gd name="connsiteX599" fmla="*/ 2330869 w 4603109"/>
                <a:gd name="connsiteY599" fmla="*/ 924402 h 924402"/>
                <a:gd name="connsiteX600" fmla="*/ 2308721 w 4603109"/>
                <a:gd name="connsiteY600" fmla="*/ 924402 h 924402"/>
                <a:gd name="connsiteX601" fmla="*/ 2233165 w 4603109"/>
                <a:gd name="connsiteY601" fmla="*/ 924402 h 924402"/>
                <a:gd name="connsiteX602" fmla="*/ 2231674 w 4603109"/>
                <a:gd name="connsiteY602" fmla="*/ 924402 h 924402"/>
                <a:gd name="connsiteX603" fmla="*/ 2204591 w 4603109"/>
                <a:gd name="connsiteY603" fmla="*/ 924402 h 924402"/>
                <a:gd name="connsiteX604" fmla="*/ 2204559 w 4603109"/>
                <a:gd name="connsiteY604" fmla="*/ 924402 h 924402"/>
                <a:gd name="connsiteX605" fmla="*/ 2203100 w 4603109"/>
                <a:gd name="connsiteY605" fmla="*/ 924402 h 924402"/>
                <a:gd name="connsiteX606" fmla="*/ 2189452 w 4603109"/>
                <a:gd name="connsiteY606" fmla="*/ 924402 h 924402"/>
                <a:gd name="connsiteX607" fmla="*/ 2160879 w 4603109"/>
                <a:gd name="connsiteY607" fmla="*/ 924402 h 924402"/>
                <a:gd name="connsiteX608" fmla="*/ 2159388 w 4603109"/>
                <a:gd name="connsiteY608" fmla="*/ 924402 h 924402"/>
                <a:gd name="connsiteX609" fmla="*/ 2085323 w 4603109"/>
                <a:gd name="connsiteY609" fmla="*/ 924402 h 924402"/>
                <a:gd name="connsiteX610" fmla="*/ 2077294 w 4603109"/>
                <a:gd name="connsiteY610" fmla="*/ 924402 h 924402"/>
                <a:gd name="connsiteX611" fmla="*/ 2061683 w 4603109"/>
                <a:gd name="connsiteY611" fmla="*/ 924402 h 924402"/>
                <a:gd name="connsiteX612" fmla="*/ 2055258 w 4603109"/>
                <a:gd name="connsiteY612" fmla="*/ 924402 h 924402"/>
                <a:gd name="connsiteX613" fmla="*/ 2038787 w 4603109"/>
                <a:gd name="connsiteY613" fmla="*/ 924402 h 924402"/>
                <a:gd name="connsiteX614" fmla="*/ 2033110 w 4603109"/>
                <a:gd name="connsiteY614" fmla="*/ 924402 h 924402"/>
                <a:gd name="connsiteX615" fmla="*/ 2031619 w 4603109"/>
                <a:gd name="connsiteY615" fmla="*/ 924402 h 924402"/>
                <a:gd name="connsiteX616" fmla="*/ 2011705 w 4603109"/>
                <a:gd name="connsiteY616" fmla="*/ 924402 h 924402"/>
                <a:gd name="connsiteX617" fmla="*/ 1957554 w 4603109"/>
                <a:gd name="connsiteY617" fmla="*/ 924402 h 924402"/>
                <a:gd name="connsiteX618" fmla="*/ 1949525 w 4603109"/>
                <a:gd name="connsiteY618" fmla="*/ 924402 h 924402"/>
                <a:gd name="connsiteX619" fmla="*/ 1927489 w 4603109"/>
                <a:gd name="connsiteY619" fmla="*/ 924402 h 924402"/>
                <a:gd name="connsiteX620" fmla="*/ 1911018 w 4603109"/>
                <a:gd name="connsiteY620" fmla="*/ 924402 h 924402"/>
                <a:gd name="connsiteX621" fmla="*/ 1907543 w 4603109"/>
                <a:gd name="connsiteY621" fmla="*/ 924402 h 924402"/>
                <a:gd name="connsiteX622" fmla="*/ 1885268 w 4603109"/>
                <a:gd name="connsiteY622" fmla="*/ 924402 h 924402"/>
                <a:gd name="connsiteX623" fmla="*/ 1883936 w 4603109"/>
                <a:gd name="connsiteY623" fmla="*/ 924402 h 924402"/>
                <a:gd name="connsiteX624" fmla="*/ 1868796 w 4603109"/>
                <a:gd name="connsiteY624" fmla="*/ 924402 h 924402"/>
                <a:gd name="connsiteX625" fmla="*/ 1838732 w 4603109"/>
                <a:gd name="connsiteY625" fmla="*/ 924402 h 924402"/>
                <a:gd name="connsiteX626" fmla="*/ 1779774 w 4603109"/>
                <a:gd name="connsiteY626" fmla="*/ 924402 h 924402"/>
                <a:gd name="connsiteX627" fmla="*/ 1764668 w 4603109"/>
                <a:gd name="connsiteY627" fmla="*/ 924402 h 924402"/>
                <a:gd name="connsiteX628" fmla="*/ 1757499 w 4603109"/>
                <a:gd name="connsiteY628" fmla="*/ 924402 h 924402"/>
                <a:gd name="connsiteX629" fmla="*/ 1741027 w 4603109"/>
                <a:gd name="connsiteY629" fmla="*/ 924402 h 924402"/>
                <a:gd name="connsiteX630" fmla="*/ 1737552 w 4603109"/>
                <a:gd name="connsiteY630" fmla="*/ 924402 h 924402"/>
                <a:gd name="connsiteX631" fmla="*/ 1736094 w 4603109"/>
                <a:gd name="connsiteY631" fmla="*/ 924402 h 924402"/>
                <a:gd name="connsiteX632" fmla="*/ 1734603 w 4603109"/>
                <a:gd name="connsiteY632" fmla="*/ 924402 h 924402"/>
                <a:gd name="connsiteX633" fmla="*/ 1710963 w 4603109"/>
                <a:gd name="connsiteY633" fmla="*/ 924402 h 924402"/>
                <a:gd name="connsiteX634" fmla="*/ 1707488 w 4603109"/>
                <a:gd name="connsiteY634" fmla="*/ 924402 h 924402"/>
                <a:gd name="connsiteX635" fmla="*/ 1652509 w 4603109"/>
                <a:gd name="connsiteY635" fmla="*/ 924402 h 924402"/>
                <a:gd name="connsiteX636" fmla="*/ 1636899 w 4603109"/>
                <a:gd name="connsiteY636" fmla="*/ 924402 h 924402"/>
                <a:gd name="connsiteX637" fmla="*/ 1609783 w 4603109"/>
                <a:gd name="connsiteY637" fmla="*/ 924402 h 924402"/>
                <a:gd name="connsiteX638" fmla="*/ 1608325 w 4603109"/>
                <a:gd name="connsiteY638" fmla="*/ 924402 h 924402"/>
                <a:gd name="connsiteX639" fmla="*/ 1606834 w 4603109"/>
                <a:gd name="connsiteY639" fmla="*/ 924402 h 924402"/>
                <a:gd name="connsiteX640" fmla="*/ 1579719 w 4603109"/>
                <a:gd name="connsiteY640" fmla="*/ 924402 h 924402"/>
                <a:gd name="connsiteX641" fmla="*/ 1564612 w 4603109"/>
                <a:gd name="connsiteY641" fmla="*/ 924402 h 924402"/>
                <a:gd name="connsiteX642" fmla="*/ 1524740 w 4603109"/>
                <a:gd name="connsiteY642" fmla="*/ 924402 h 924402"/>
                <a:gd name="connsiteX643" fmla="*/ 1482518 w 4603109"/>
                <a:gd name="connsiteY643" fmla="*/ 924402 h 924402"/>
                <a:gd name="connsiteX644" fmla="*/ 1460483 w 4603109"/>
                <a:gd name="connsiteY644" fmla="*/ 924402 h 924402"/>
                <a:gd name="connsiteX645" fmla="*/ 1452454 w 4603109"/>
                <a:gd name="connsiteY645" fmla="*/ 924402 h 924402"/>
                <a:gd name="connsiteX646" fmla="*/ 1444011 w 4603109"/>
                <a:gd name="connsiteY646" fmla="*/ 924402 h 924402"/>
                <a:gd name="connsiteX647" fmla="*/ 1436843 w 4603109"/>
                <a:gd name="connsiteY647" fmla="*/ 924402 h 924402"/>
                <a:gd name="connsiteX648" fmla="*/ 1413947 w 4603109"/>
                <a:gd name="connsiteY648" fmla="*/ 924402 h 924402"/>
                <a:gd name="connsiteX649" fmla="*/ 1354749 w 4603109"/>
                <a:gd name="connsiteY649" fmla="*/ 924402 h 924402"/>
                <a:gd name="connsiteX650" fmla="*/ 1332714 w 4603109"/>
                <a:gd name="connsiteY650" fmla="*/ 924402 h 924402"/>
                <a:gd name="connsiteX651" fmla="*/ 1324685 w 4603109"/>
                <a:gd name="connsiteY651" fmla="*/ 924402 h 924402"/>
                <a:gd name="connsiteX652" fmla="*/ 1316242 w 4603109"/>
                <a:gd name="connsiteY652" fmla="*/ 924402 h 924402"/>
                <a:gd name="connsiteX653" fmla="*/ 1312767 w 4603109"/>
                <a:gd name="connsiteY653" fmla="*/ 924402 h 924402"/>
                <a:gd name="connsiteX654" fmla="*/ 1286178 w 4603109"/>
                <a:gd name="connsiteY654" fmla="*/ 924402 h 924402"/>
                <a:gd name="connsiteX655" fmla="*/ 1282703 w 4603109"/>
                <a:gd name="connsiteY655" fmla="*/ 924402 h 924402"/>
                <a:gd name="connsiteX656" fmla="*/ 1243956 w 4603109"/>
                <a:gd name="connsiteY656" fmla="*/ 924402 h 924402"/>
                <a:gd name="connsiteX657" fmla="*/ 1184998 w 4603109"/>
                <a:gd name="connsiteY657" fmla="*/ 924402 h 924402"/>
                <a:gd name="connsiteX658" fmla="*/ 1154934 w 4603109"/>
                <a:gd name="connsiteY658" fmla="*/ 924402 h 924402"/>
                <a:gd name="connsiteX659" fmla="*/ 1139828 w 4603109"/>
                <a:gd name="connsiteY659" fmla="*/ 924402 h 924402"/>
                <a:gd name="connsiteX660" fmla="*/ 1116187 w 4603109"/>
                <a:gd name="connsiteY660" fmla="*/ 924402 h 924402"/>
                <a:gd name="connsiteX661" fmla="*/ 1112712 w 4603109"/>
                <a:gd name="connsiteY661" fmla="*/ 924402 h 924402"/>
                <a:gd name="connsiteX662" fmla="*/ 1057734 w 4603109"/>
                <a:gd name="connsiteY662" fmla="*/ 924402 h 924402"/>
                <a:gd name="connsiteX663" fmla="*/ 1027669 w 4603109"/>
                <a:gd name="connsiteY663" fmla="*/ 924402 h 924402"/>
                <a:gd name="connsiteX664" fmla="*/ 1012059 w 4603109"/>
                <a:gd name="connsiteY664" fmla="*/ 924402 h 924402"/>
                <a:gd name="connsiteX665" fmla="*/ 984943 w 4603109"/>
                <a:gd name="connsiteY665" fmla="*/ 924402 h 924402"/>
                <a:gd name="connsiteX666" fmla="*/ 929965 w 4603109"/>
                <a:gd name="connsiteY666" fmla="*/ 924402 h 924402"/>
                <a:gd name="connsiteX667" fmla="*/ 899900 w 4603109"/>
                <a:gd name="connsiteY667" fmla="*/ 924402 h 924402"/>
                <a:gd name="connsiteX668" fmla="*/ 857678 w 4603109"/>
                <a:gd name="connsiteY668" fmla="*/ 924402 h 924402"/>
                <a:gd name="connsiteX669" fmla="*/ 819171 w 4603109"/>
                <a:gd name="connsiteY669" fmla="*/ 924402 h 924402"/>
                <a:gd name="connsiteX670" fmla="*/ 729909 w 4603109"/>
                <a:gd name="connsiteY670" fmla="*/ 924402 h 924402"/>
                <a:gd name="connsiteX671" fmla="*/ 691402 w 4603109"/>
                <a:gd name="connsiteY671" fmla="*/ 924402 h 924402"/>
                <a:gd name="connsiteX672" fmla="*/ 687927 w 4603109"/>
                <a:gd name="connsiteY672" fmla="*/ 924402 h 924402"/>
                <a:gd name="connsiteX673" fmla="*/ 560158 w 4603109"/>
                <a:gd name="connsiteY673" fmla="*/ 924402 h 924402"/>
                <a:gd name="connsiteX674" fmla="*/ 432894 w 4603109"/>
                <a:gd name="connsiteY674" fmla="*/ 924402 h 924402"/>
                <a:gd name="connsiteX675" fmla="*/ 305125 w 4603109"/>
                <a:gd name="connsiteY675" fmla="*/ 924402 h 924402"/>
                <a:gd name="connsiteX676" fmla="*/ 223202 w 4603109"/>
                <a:gd name="connsiteY676" fmla="*/ 877348 h 924402"/>
                <a:gd name="connsiteX677" fmla="*/ 10809 w 4603109"/>
                <a:gd name="connsiteY677" fmla="*/ 509257 h 924402"/>
                <a:gd name="connsiteX678" fmla="*/ 10809 w 4603109"/>
                <a:gd name="connsiteY678" fmla="*/ 415146 h 924402"/>
                <a:gd name="connsiteX679" fmla="*/ 223202 w 4603109"/>
                <a:gd name="connsiteY679" fmla="*/ 47054 h 924402"/>
                <a:gd name="connsiteX680" fmla="*/ 305125 w 4603109"/>
                <a:gd name="connsiteY680" fmla="*/ 0 h 924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</a:cxnLst>
              <a:rect l="l" t="t" r="r" b="b"/>
              <a:pathLst>
                <a:path w="4603109" h="924402">
                  <a:moveTo>
                    <a:pt x="305125" y="0"/>
                  </a:moveTo>
                  <a:lnTo>
                    <a:pt x="432894" y="0"/>
                  </a:lnTo>
                  <a:lnTo>
                    <a:pt x="445336" y="0"/>
                  </a:lnTo>
                  <a:cubicBezTo>
                    <a:pt x="485989" y="0"/>
                    <a:pt x="520835" y="0"/>
                    <a:pt x="550703" y="0"/>
                  </a:cubicBezTo>
                  <a:lnTo>
                    <a:pt x="560158" y="0"/>
                  </a:lnTo>
                  <a:lnTo>
                    <a:pt x="573105" y="0"/>
                  </a:lnTo>
                  <a:lnTo>
                    <a:pt x="626202" y="0"/>
                  </a:lnTo>
                  <a:cubicBezTo>
                    <a:pt x="646943" y="0"/>
                    <a:pt x="663537" y="0"/>
                    <a:pt x="676811" y="0"/>
                  </a:cubicBezTo>
                  <a:lnTo>
                    <a:pt x="678472" y="0"/>
                  </a:lnTo>
                  <a:lnTo>
                    <a:pt x="687927" y="0"/>
                  </a:lnTo>
                  <a:lnTo>
                    <a:pt x="691402" y="0"/>
                  </a:lnTo>
                  <a:lnTo>
                    <a:pt x="700371" y="0"/>
                  </a:lnTo>
                  <a:lnTo>
                    <a:pt x="707508" y="0"/>
                  </a:lnTo>
                  <a:cubicBezTo>
                    <a:pt x="729909" y="0"/>
                    <a:pt x="729909" y="0"/>
                    <a:pt x="729909" y="0"/>
                  </a:cubicBezTo>
                  <a:lnTo>
                    <a:pt x="753971" y="0"/>
                  </a:lnTo>
                  <a:lnTo>
                    <a:pt x="804580" y="0"/>
                  </a:lnTo>
                  <a:lnTo>
                    <a:pt x="805737" y="0"/>
                  </a:lnTo>
                  <a:lnTo>
                    <a:pt x="819171" y="0"/>
                  </a:lnTo>
                  <a:lnTo>
                    <a:pt x="828140" y="0"/>
                  </a:lnTo>
                  <a:lnTo>
                    <a:pt x="831615" y="0"/>
                  </a:lnTo>
                  <a:lnTo>
                    <a:pt x="835277" y="0"/>
                  </a:lnTo>
                  <a:lnTo>
                    <a:pt x="857678" y="0"/>
                  </a:lnTo>
                  <a:lnTo>
                    <a:pt x="864889" y="0"/>
                  </a:lnTo>
                  <a:lnTo>
                    <a:pt x="899900" y="0"/>
                  </a:lnTo>
                  <a:lnTo>
                    <a:pt x="909341" y="0"/>
                  </a:lnTo>
                  <a:lnTo>
                    <a:pt x="929965" y="0"/>
                  </a:lnTo>
                  <a:lnTo>
                    <a:pt x="933506" y="0"/>
                  </a:lnTo>
                  <a:lnTo>
                    <a:pt x="936982" y="0"/>
                  </a:lnTo>
                  <a:lnTo>
                    <a:pt x="959384" y="0"/>
                  </a:lnTo>
                  <a:lnTo>
                    <a:pt x="962542" y="0"/>
                  </a:lnTo>
                  <a:lnTo>
                    <a:pt x="984943" y="0"/>
                  </a:lnTo>
                  <a:lnTo>
                    <a:pt x="992658" y="0"/>
                  </a:lnTo>
                  <a:lnTo>
                    <a:pt x="1012059" y="0"/>
                  </a:lnTo>
                  <a:lnTo>
                    <a:pt x="1012480" y="0"/>
                  </a:lnTo>
                  <a:lnTo>
                    <a:pt x="1027669" y="0"/>
                  </a:lnTo>
                  <a:lnTo>
                    <a:pt x="1037110" y="0"/>
                  </a:lnTo>
                  <a:lnTo>
                    <a:pt x="1040112" y="0"/>
                  </a:lnTo>
                  <a:lnTo>
                    <a:pt x="1057734" y="0"/>
                  </a:lnTo>
                  <a:lnTo>
                    <a:pt x="1064751" y="0"/>
                  </a:lnTo>
                  <a:lnTo>
                    <a:pt x="1070177" y="0"/>
                  </a:lnTo>
                  <a:lnTo>
                    <a:pt x="1072436" y="0"/>
                  </a:lnTo>
                  <a:lnTo>
                    <a:pt x="1090311" y="0"/>
                  </a:lnTo>
                  <a:lnTo>
                    <a:pt x="1110718" y="0"/>
                  </a:lnTo>
                  <a:lnTo>
                    <a:pt x="1112712" y="0"/>
                  </a:lnTo>
                  <a:lnTo>
                    <a:pt x="1116187" y="0"/>
                  </a:lnTo>
                  <a:lnTo>
                    <a:pt x="1139828" y="0"/>
                  </a:lnTo>
                  <a:lnTo>
                    <a:pt x="1140249" y="0"/>
                  </a:lnTo>
                  <a:lnTo>
                    <a:pt x="1145480" y="0"/>
                  </a:lnTo>
                  <a:lnTo>
                    <a:pt x="1152270" y="0"/>
                  </a:lnTo>
                  <a:lnTo>
                    <a:pt x="1154934" y="0"/>
                  </a:lnTo>
                  <a:lnTo>
                    <a:pt x="1167881" y="0"/>
                  </a:lnTo>
                  <a:lnTo>
                    <a:pt x="1175544" y="0"/>
                  </a:lnTo>
                  <a:lnTo>
                    <a:pt x="1184998" y="0"/>
                  </a:lnTo>
                  <a:lnTo>
                    <a:pt x="1197946" y="0"/>
                  </a:lnTo>
                  <a:lnTo>
                    <a:pt x="1200205" y="0"/>
                  </a:lnTo>
                  <a:lnTo>
                    <a:pt x="1220978" y="0"/>
                  </a:lnTo>
                  <a:lnTo>
                    <a:pt x="1238487" y="0"/>
                  </a:lnTo>
                  <a:lnTo>
                    <a:pt x="1243956" y="0"/>
                  </a:lnTo>
                  <a:lnTo>
                    <a:pt x="1251042" y="0"/>
                  </a:lnTo>
                  <a:lnTo>
                    <a:pt x="1257637" y="0"/>
                  </a:lnTo>
                  <a:lnTo>
                    <a:pt x="1271587" y="0"/>
                  </a:lnTo>
                  <a:lnTo>
                    <a:pt x="1273249" y="0"/>
                  </a:lnTo>
                  <a:lnTo>
                    <a:pt x="1280039" y="0"/>
                  </a:lnTo>
                  <a:lnTo>
                    <a:pt x="1282703" y="0"/>
                  </a:lnTo>
                  <a:lnTo>
                    <a:pt x="1286178" y="0"/>
                  </a:lnTo>
                  <a:lnTo>
                    <a:pt x="1295146" y="0"/>
                  </a:lnTo>
                  <a:lnTo>
                    <a:pt x="1301651" y="0"/>
                  </a:lnTo>
                  <a:lnTo>
                    <a:pt x="1302284" y="0"/>
                  </a:lnTo>
                  <a:lnTo>
                    <a:pt x="1303313" y="0"/>
                  </a:lnTo>
                  <a:lnTo>
                    <a:pt x="1312767" y="0"/>
                  </a:lnTo>
                  <a:lnTo>
                    <a:pt x="1316242" y="0"/>
                  </a:lnTo>
                  <a:lnTo>
                    <a:pt x="1321886" y="0"/>
                  </a:lnTo>
                  <a:lnTo>
                    <a:pt x="1324685" y="0"/>
                  </a:lnTo>
                  <a:lnTo>
                    <a:pt x="1325211" y="0"/>
                  </a:lnTo>
                  <a:lnTo>
                    <a:pt x="1332348" y="0"/>
                  </a:lnTo>
                  <a:lnTo>
                    <a:pt x="1332714" y="0"/>
                  </a:lnTo>
                  <a:lnTo>
                    <a:pt x="1333135" y="0"/>
                  </a:lnTo>
                  <a:lnTo>
                    <a:pt x="1348747" y="0"/>
                  </a:lnTo>
                  <a:lnTo>
                    <a:pt x="1354749" y="0"/>
                  </a:lnTo>
                  <a:lnTo>
                    <a:pt x="1378811" y="0"/>
                  </a:lnTo>
                  <a:lnTo>
                    <a:pt x="1383745" y="0"/>
                  </a:lnTo>
                  <a:lnTo>
                    <a:pt x="1385406" y="0"/>
                  </a:lnTo>
                  <a:lnTo>
                    <a:pt x="1399356" y="0"/>
                  </a:lnTo>
                  <a:lnTo>
                    <a:pt x="1400513" y="0"/>
                  </a:lnTo>
                  <a:lnTo>
                    <a:pt x="1413947" y="0"/>
                  </a:lnTo>
                  <a:lnTo>
                    <a:pt x="1414442" y="0"/>
                  </a:lnTo>
                  <a:lnTo>
                    <a:pt x="1422915" y="0"/>
                  </a:lnTo>
                  <a:lnTo>
                    <a:pt x="1426390" y="0"/>
                  </a:lnTo>
                  <a:lnTo>
                    <a:pt x="1429420" y="0"/>
                  </a:lnTo>
                  <a:lnTo>
                    <a:pt x="1430053" y="0"/>
                  </a:lnTo>
                  <a:lnTo>
                    <a:pt x="1430206" y="0"/>
                  </a:lnTo>
                  <a:lnTo>
                    <a:pt x="1430577" y="0"/>
                  </a:lnTo>
                  <a:lnTo>
                    <a:pt x="1436843" y="0"/>
                  </a:lnTo>
                  <a:lnTo>
                    <a:pt x="1444011" y="0"/>
                  </a:lnTo>
                  <a:lnTo>
                    <a:pt x="1449655" y="0"/>
                  </a:lnTo>
                  <a:lnTo>
                    <a:pt x="1452454" y="0"/>
                  </a:lnTo>
                  <a:lnTo>
                    <a:pt x="1452980" y="0"/>
                  </a:lnTo>
                  <a:lnTo>
                    <a:pt x="1456455" y="0"/>
                  </a:lnTo>
                  <a:lnTo>
                    <a:pt x="1459664" y="0"/>
                  </a:lnTo>
                  <a:lnTo>
                    <a:pt x="1460117" y="0"/>
                  </a:lnTo>
                  <a:lnTo>
                    <a:pt x="1460483" y="0"/>
                  </a:lnTo>
                  <a:lnTo>
                    <a:pt x="1460904" y="0"/>
                  </a:lnTo>
                  <a:lnTo>
                    <a:pt x="1472926" y="0"/>
                  </a:lnTo>
                  <a:lnTo>
                    <a:pt x="1482518" y="0"/>
                  </a:lnTo>
                  <a:lnTo>
                    <a:pt x="1489729" y="0"/>
                  </a:lnTo>
                  <a:lnTo>
                    <a:pt x="1504116" y="0"/>
                  </a:lnTo>
                  <a:lnTo>
                    <a:pt x="1511514" y="0"/>
                  </a:lnTo>
                  <a:lnTo>
                    <a:pt x="1524740" y="0"/>
                  </a:lnTo>
                  <a:lnTo>
                    <a:pt x="1528282" y="0"/>
                  </a:lnTo>
                  <a:lnTo>
                    <a:pt x="1531757" y="0"/>
                  </a:lnTo>
                  <a:lnTo>
                    <a:pt x="1534181" y="0"/>
                  </a:lnTo>
                  <a:lnTo>
                    <a:pt x="1542211" y="0"/>
                  </a:lnTo>
                  <a:lnTo>
                    <a:pt x="1554159" y="0"/>
                  </a:lnTo>
                  <a:lnTo>
                    <a:pt x="1557318" y="0"/>
                  </a:lnTo>
                  <a:lnTo>
                    <a:pt x="1557975" y="0"/>
                  </a:lnTo>
                  <a:lnTo>
                    <a:pt x="1558346" y="0"/>
                  </a:lnTo>
                  <a:lnTo>
                    <a:pt x="1561822" y="0"/>
                  </a:lnTo>
                  <a:lnTo>
                    <a:pt x="1564612" y="0"/>
                  </a:lnTo>
                  <a:lnTo>
                    <a:pt x="1566857" y="0"/>
                  </a:lnTo>
                  <a:lnTo>
                    <a:pt x="1576919" y="0"/>
                  </a:lnTo>
                  <a:lnTo>
                    <a:pt x="1579719" y="0"/>
                  </a:lnTo>
                  <a:lnTo>
                    <a:pt x="1584224" y="0"/>
                  </a:lnTo>
                  <a:lnTo>
                    <a:pt x="1587382" y="0"/>
                  </a:lnTo>
                  <a:lnTo>
                    <a:pt x="1587433" y="0"/>
                  </a:lnTo>
                  <a:lnTo>
                    <a:pt x="1600695" y="0"/>
                  </a:lnTo>
                  <a:lnTo>
                    <a:pt x="1606834" y="0"/>
                  </a:lnTo>
                  <a:lnTo>
                    <a:pt x="1607256" y="0"/>
                  </a:lnTo>
                  <a:lnTo>
                    <a:pt x="1608325" y="0"/>
                  </a:lnTo>
                  <a:lnTo>
                    <a:pt x="1609783" y="0"/>
                  </a:lnTo>
                  <a:lnTo>
                    <a:pt x="1617498" y="0"/>
                  </a:lnTo>
                  <a:lnTo>
                    <a:pt x="1631885" y="0"/>
                  </a:lnTo>
                  <a:lnTo>
                    <a:pt x="1636899" y="0"/>
                  </a:lnTo>
                  <a:lnTo>
                    <a:pt x="1637320" y="0"/>
                  </a:lnTo>
                  <a:lnTo>
                    <a:pt x="1637445" y="0"/>
                  </a:lnTo>
                  <a:lnTo>
                    <a:pt x="1652509" y="0"/>
                  </a:lnTo>
                  <a:lnTo>
                    <a:pt x="1659526" y="0"/>
                  </a:lnTo>
                  <a:lnTo>
                    <a:pt x="1661950" y="0"/>
                  </a:lnTo>
                  <a:lnTo>
                    <a:pt x="1664952" y="0"/>
                  </a:lnTo>
                  <a:lnTo>
                    <a:pt x="1667212" y="0"/>
                  </a:lnTo>
                  <a:lnTo>
                    <a:pt x="1685087" y="0"/>
                  </a:lnTo>
                  <a:lnTo>
                    <a:pt x="1689591" y="0"/>
                  </a:lnTo>
                  <a:lnTo>
                    <a:pt x="1694626" y="0"/>
                  </a:lnTo>
                  <a:lnTo>
                    <a:pt x="1697276" y="0"/>
                  </a:lnTo>
                  <a:lnTo>
                    <a:pt x="1698000" y="0"/>
                  </a:lnTo>
                  <a:lnTo>
                    <a:pt x="1704688" y="0"/>
                  </a:lnTo>
                  <a:lnTo>
                    <a:pt x="1707488" y="0"/>
                  </a:lnTo>
                  <a:lnTo>
                    <a:pt x="1710963" y="0"/>
                  </a:lnTo>
                  <a:lnTo>
                    <a:pt x="1715151" y="0"/>
                  </a:lnTo>
                  <a:lnTo>
                    <a:pt x="1721928" y="0"/>
                  </a:lnTo>
                  <a:lnTo>
                    <a:pt x="1734603" y="0"/>
                  </a:lnTo>
                  <a:lnTo>
                    <a:pt x="1735025" y="0"/>
                  </a:lnTo>
                  <a:lnTo>
                    <a:pt x="1735558" y="0"/>
                  </a:lnTo>
                  <a:lnTo>
                    <a:pt x="1736094" y="0"/>
                  </a:lnTo>
                  <a:lnTo>
                    <a:pt x="1737552" y="0"/>
                  </a:lnTo>
                  <a:lnTo>
                    <a:pt x="1741027" y="0"/>
                  </a:lnTo>
                  <a:lnTo>
                    <a:pt x="1747046" y="0"/>
                  </a:lnTo>
                  <a:lnTo>
                    <a:pt x="1748537" y="0"/>
                  </a:lnTo>
                  <a:lnTo>
                    <a:pt x="1753052" y="0"/>
                  </a:lnTo>
                  <a:lnTo>
                    <a:pt x="1757499" y="0"/>
                  </a:lnTo>
                  <a:lnTo>
                    <a:pt x="1764668" y="0"/>
                  </a:lnTo>
                  <a:lnTo>
                    <a:pt x="1765089" y="0"/>
                  </a:lnTo>
                  <a:lnTo>
                    <a:pt x="1765214" y="0"/>
                  </a:lnTo>
                  <a:lnTo>
                    <a:pt x="1770320" y="0"/>
                  </a:lnTo>
                  <a:lnTo>
                    <a:pt x="1777110" y="0"/>
                  </a:lnTo>
                  <a:lnTo>
                    <a:pt x="1779774" y="0"/>
                  </a:lnTo>
                  <a:lnTo>
                    <a:pt x="1792721" y="0"/>
                  </a:lnTo>
                  <a:lnTo>
                    <a:pt x="1794981" y="0"/>
                  </a:lnTo>
                  <a:lnTo>
                    <a:pt x="1825045" y="0"/>
                  </a:lnTo>
                  <a:lnTo>
                    <a:pt x="1825769" y="0"/>
                  </a:lnTo>
                  <a:lnTo>
                    <a:pt x="1838732" y="0"/>
                  </a:lnTo>
                  <a:lnTo>
                    <a:pt x="1845818" y="0"/>
                  </a:lnTo>
                  <a:lnTo>
                    <a:pt x="1849697" y="0"/>
                  </a:lnTo>
                  <a:lnTo>
                    <a:pt x="1852412" y="0"/>
                  </a:lnTo>
                  <a:lnTo>
                    <a:pt x="1853903" y="0"/>
                  </a:lnTo>
                  <a:lnTo>
                    <a:pt x="1863327" y="0"/>
                  </a:lnTo>
                  <a:lnTo>
                    <a:pt x="1868796" y="0"/>
                  </a:lnTo>
                  <a:lnTo>
                    <a:pt x="1874815" y="0"/>
                  </a:lnTo>
                  <a:lnTo>
                    <a:pt x="1876306" y="0"/>
                  </a:lnTo>
                  <a:lnTo>
                    <a:pt x="1880821" y="0"/>
                  </a:lnTo>
                  <a:lnTo>
                    <a:pt x="1882477" y="0"/>
                  </a:lnTo>
                  <a:lnTo>
                    <a:pt x="1883936" y="0"/>
                  </a:lnTo>
                  <a:lnTo>
                    <a:pt x="1885268" y="0"/>
                  </a:lnTo>
                  <a:lnTo>
                    <a:pt x="1896427" y="0"/>
                  </a:lnTo>
                  <a:lnTo>
                    <a:pt x="1898089" y="0"/>
                  </a:lnTo>
                  <a:lnTo>
                    <a:pt x="1904879" y="0"/>
                  </a:lnTo>
                  <a:lnTo>
                    <a:pt x="1907543" y="0"/>
                  </a:lnTo>
                  <a:lnTo>
                    <a:pt x="1911018" y="0"/>
                  </a:lnTo>
                  <a:lnTo>
                    <a:pt x="1919986" y="0"/>
                  </a:lnTo>
                  <a:lnTo>
                    <a:pt x="1927124" y="0"/>
                  </a:lnTo>
                  <a:lnTo>
                    <a:pt x="1927489" y="0"/>
                  </a:lnTo>
                  <a:lnTo>
                    <a:pt x="1927911" y="0"/>
                  </a:lnTo>
                  <a:lnTo>
                    <a:pt x="1929402" y="0"/>
                  </a:lnTo>
                  <a:lnTo>
                    <a:pt x="1946726" y="0"/>
                  </a:lnTo>
                  <a:lnTo>
                    <a:pt x="1949525" y="0"/>
                  </a:lnTo>
                  <a:lnTo>
                    <a:pt x="1957554" y="0"/>
                  </a:lnTo>
                  <a:lnTo>
                    <a:pt x="1957975" y="0"/>
                  </a:lnTo>
                  <a:lnTo>
                    <a:pt x="1973587" y="0"/>
                  </a:lnTo>
                  <a:lnTo>
                    <a:pt x="1978520" y="0"/>
                  </a:lnTo>
                  <a:lnTo>
                    <a:pt x="1980012" y="0"/>
                  </a:lnTo>
                  <a:lnTo>
                    <a:pt x="1980181" y="0"/>
                  </a:lnTo>
                  <a:lnTo>
                    <a:pt x="1981672" y="0"/>
                  </a:lnTo>
                  <a:lnTo>
                    <a:pt x="2008585" y="0"/>
                  </a:lnTo>
                  <a:lnTo>
                    <a:pt x="2009218" y="0"/>
                  </a:lnTo>
                  <a:lnTo>
                    <a:pt x="2010246" y="0"/>
                  </a:lnTo>
                  <a:lnTo>
                    <a:pt x="2010709" y="0"/>
                  </a:lnTo>
                  <a:lnTo>
                    <a:pt x="2011705" y="0"/>
                  </a:lnTo>
                  <a:lnTo>
                    <a:pt x="2024147" y="0"/>
                  </a:lnTo>
                  <a:lnTo>
                    <a:pt x="2024196" y="0"/>
                  </a:lnTo>
                  <a:lnTo>
                    <a:pt x="2024981" y="0"/>
                  </a:lnTo>
                  <a:lnTo>
                    <a:pt x="2025353" y="0"/>
                  </a:lnTo>
                  <a:lnTo>
                    <a:pt x="2026473" y="0"/>
                  </a:lnTo>
                  <a:lnTo>
                    <a:pt x="2031619" y="0"/>
                  </a:lnTo>
                  <a:lnTo>
                    <a:pt x="2033110" y="0"/>
                  </a:lnTo>
                  <a:lnTo>
                    <a:pt x="2038787" y="0"/>
                  </a:lnTo>
                  <a:lnTo>
                    <a:pt x="2039282" y="0"/>
                  </a:lnTo>
                  <a:lnTo>
                    <a:pt x="2047755" y="0"/>
                  </a:lnTo>
                  <a:lnTo>
                    <a:pt x="2051230" y="0"/>
                  </a:lnTo>
                  <a:lnTo>
                    <a:pt x="2054893" y="0"/>
                  </a:lnTo>
                  <a:lnTo>
                    <a:pt x="2055046" y="0"/>
                  </a:lnTo>
                  <a:lnTo>
                    <a:pt x="2055258" y="0"/>
                  </a:lnTo>
                  <a:lnTo>
                    <a:pt x="2055680" y="0"/>
                  </a:lnTo>
                  <a:lnTo>
                    <a:pt x="2057171" y="0"/>
                  </a:lnTo>
                  <a:lnTo>
                    <a:pt x="2061683" y="0"/>
                  </a:lnTo>
                  <a:lnTo>
                    <a:pt x="2067702" y="0"/>
                  </a:lnTo>
                  <a:lnTo>
                    <a:pt x="2074495" y="0"/>
                  </a:lnTo>
                  <a:lnTo>
                    <a:pt x="2077294" y="0"/>
                  </a:lnTo>
                  <a:lnTo>
                    <a:pt x="2084504" y="0"/>
                  </a:lnTo>
                  <a:lnTo>
                    <a:pt x="2085323" y="0"/>
                  </a:lnTo>
                  <a:lnTo>
                    <a:pt x="2085744" y="0"/>
                  </a:lnTo>
                  <a:lnTo>
                    <a:pt x="2097766" y="0"/>
                  </a:lnTo>
                  <a:lnTo>
                    <a:pt x="2106289" y="0"/>
                  </a:lnTo>
                  <a:lnTo>
                    <a:pt x="2107781" y="0"/>
                  </a:lnTo>
                  <a:lnTo>
                    <a:pt x="2128956" y="0"/>
                  </a:lnTo>
                  <a:lnTo>
                    <a:pt x="2129514" y="0"/>
                  </a:lnTo>
                  <a:lnTo>
                    <a:pt x="2136354" y="0"/>
                  </a:lnTo>
                  <a:lnTo>
                    <a:pt x="2136987" y="0"/>
                  </a:lnTo>
                  <a:lnTo>
                    <a:pt x="2138478" y="0"/>
                  </a:lnTo>
                  <a:lnTo>
                    <a:pt x="2151916" y="0"/>
                  </a:lnTo>
                  <a:lnTo>
                    <a:pt x="2152750" y="0"/>
                  </a:lnTo>
                  <a:lnTo>
                    <a:pt x="2153122" y="0"/>
                  </a:lnTo>
                  <a:lnTo>
                    <a:pt x="2154242" y="0"/>
                  </a:lnTo>
                  <a:lnTo>
                    <a:pt x="2156597" y="0"/>
                  </a:lnTo>
                  <a:lnTo>
                    <a:pt x="2159388" y="0"/>
                  </a:lnTo>
                  <a:lnTo>
                    <a:pt x="2160879" y="0"/>
                  </a:lnTo>
                  <a:lnTo>
                    <a:pt x="2161633" y="0"/>
                  </a:lnTo>
                  <a:lnTo>
                    <a:pt x="2167051" y="0"/>
                  </a:lnTo>
                  <a:lnTo>
                    <a:pt x="2178999" y="0"/>
                  </a:lnTo>
                  <a:lnTo>
                    <a:pt x="2182158" y="0"/>
                  </a:lnTo>
                  <a:lnTo>
                    <a:pt x="2182815" y="0"/>
                  </a:lnTo>
                  <a:lnTo>
                    <a:pt x="2188666" y="0"/>
                  </a:lnTo>
                  <a:lnTo>
                    <a:pt x="2189452" y="0"/>
                  </a:lnTo>
                  <a:lnTo>
                    <a:pt x="2191697" y="0"/>
                  </a:lnTo>
                  <a:lnTo>
                    <a:pt x="2195471" y="0"/>
                  </a:lnTo>
                  <a:lnTo>
                    <a:pt x="2201759" y="0"/>
                  </a:lnTo>
                  <a:lnTo>
                    <a:pt x="2203100" y="0"/>
                  </a:lnTo>
                  <a:lnTo>
                    <a:pt x="2204559" y="0"/>
                  </a:lnTo>
                  <a:lnTo>
                    <a:pt x="2204591" y="0"/>
                  </a:lnTo>
                  <a:lnTo>
                    <a:pt x="2212273" y="0"/>
                  </a:lnTo>
                  <a:lnTo>
                    <a:pt x="2225535" y="0"/>
                  </a:lnTo>
                  <a:lnTo>
                    <a:pt x="2231674" y="0"/>
                  </a:lnTo>
                  <a:lnTo>
                    <a:pt x="2232096" y="0"/>
                  </a:lnTo>
                  <a:lnTo>
                    <a:pt x="2232220" y="0"/>
                  </a:lnTo>
                  <a:lnTo>
                    <a:pt x="2233118" y="0"/>
                  </a:lnTo>
                  <a:lnTo>
                    <a:pt x="2233165" y="0"/>
                  </a:lnTo>
                  <a:lnTo>
                    <a:pt x="2256725" y="0"/>
                  </a:lnTo>
                  <a:lnTo>
                    <a:pt x="2257283" y="0"/>
                  </a:lnTo>
                  <a:lnTo>
                    <a:pt x="2262285" y="0"/>
                  </a:lnTo>
                  <a:lnTo>
                    <a:pt x="2284366" y="0"/>
                  </a:lnTo>
                  <a:lnTo>
                    <a:pt x="2289402" y="0"/>
                  </a:lnTo>
                  <a:lnTo>
                    <a:pt x="2292052" y="0"/>
                  </a:lnTo>
                  <a:lnTo>
                    <a:pt x="2299271" y="0"/>
                  </a:lnTo>
                  <a:lnTo>
                    <a:pt x="2308721" y="0"/>
                  </a:lnTo>
                  <a:lnTo>
                    <a:pt x="2309927" y="0"/>
                  </a:lnTo>
                  <a:lnTo>
                    <a:pt x="2316435" y="0"/>
                  </a:lnTo>
                  <a:lnTo>
                    <a:pt x="2316703" y="0"/>
                  </a:lnTo>
                  <a:lnTo>
                    <a:pt x="2319466" y="0"/>
                  </a:lnTo>
                  <a:lnTo>
                    <a:pt x="2322840" y="0"/>
                  </a:lnTo>
                  <a:lnTo>
                    <a:pt x="2329528" y="0"/>
                  </a:lnTo>
                  <a:lnTo>
                    <a:pt x="2330869" y="0"/>
                  </a:lnTo>
                  <a:lnTo>
                    <a:pt x="2332328" y="0"/>
                  </a:lnTo>
                  <a:lnTo>
                    <a:pt x="2332360" y="0"/>
                  </a:lnTo>
                  <a:lnTo>
                    <a:pt x="2335803" y="0"/>
                  </a:lnTo>
                  <a:lnTo>
                    <a:pt x="2343312" y="0"/>
                  </a:lnTo>
                  <a:lnTo>
                    <a:pt x="2344804" y="0"/>
                  </a:lnTo>
                  <a:lnTo>
                    <a:pt x="2346768" y="0"/>
                  </a:lnTo>
                  <a:lnTo>
                    <a:pt x="2347827" y="0"/>
                  </a:lnTo>
                  <a:lnTo>
                    <a:pt x="2352274" y="0"/>
                  </a:lnTo>
                  <a:lnTo>
                    <a:pt x="2359443" y="0"/>
                  </a:lnTo>
                  <a:lnTo>
                    <a:pt x="2359865" y="0"/>
                  </a:lnTo>
                  <a:lnTo>
                    <a:pt x="2359989" y="0"/>
                  </a:lnTo>
                  <a:lnTo>
                    <a:pt x="2360887" y="0"/>
                  </a:lnTo>
                  <a:lnTo>
                    <a:pt x="2360934" y="0"/>
                  </a:lnTo>
                  <a:lnTo>
                    <a:pt x="2371886" y="0"/>
                  </a:lnTo>
                  <a:lnTo>
                    <a:pt x="2373377" y="0"/>
                  </a:lnTo>
                  <a:lnTo>
                    <a:pt x="2377892" y="0"/>
                  </a:lnTo>
                  <a:cubicBezTo>
                    <a:pt x="2382339" y="0"/>
                    <a:pt x="2382339" y="0"/>
                    <a:pt x="2382339" y="0"/>
                  </a:cubicBezTo>
                  <a:lnTo>
                    <a:pt x="2390054" y="0"/>
                  </a:lnTo>
                  <a:lnTo>
                    <a:pt x="2419821" y="0"/>
                  </a:lnTo>
                  <a:lnTo>
                    <a:pt x="2427040" y="0"/>
                  </a:lnTo>
                  <a:lnTo>
                    <a:pt x="2436490" y="0"/>
                  </a:lnTo>
                  <a:lnTo>
                    <a:pt x="2444472" y="0"/>
                  </a:lnTo>
                  <a:lnTo>
                    <a:pt x="2448678" y="0"/>
                  </a:lnTo>
                  <a:lnTo>
                    <a:pt x="2450171" y="0"/>
                  </a:lnTo>
                  <a:lnTo>
                    <a:pt x="2450609" y="0"/>
                  </a:lnTo>
                  <a:lnTo>
                    <a:pt x="2463572" y="0"/>
                  </a:lnTo>
                  <a:lnTo>
                    <a:pt x="2471081" y="0"/>
                  </a:lnTo>
                  <a:lnTo>
                    <a:pt x="2472573" y="0"/>
                  </a:lnTo>
                  <a:lnTo>
                    <a:pt x="2474537" y="0"/>
                  </a:lnTo>
                  <a:lnTo>
                    <a:pt x="2475596" y="0"/>
                  </a:lnTo>
                  <a:lnTo>
                    <a:pt x="2477252" y="0"/>
                  </a:lnTo>
                  <a:lnTo>
                    <a:pt x="2478712" y="0"/>
                  </a:lnTo>
                  <a:lnTo>
                    <a:pt x="2478743" y="0"/>
                  </a:lnTo>
                  <a:lnTo>
                    <a:pt x="2480043" y="0"/>
                  </a:lnTo>
                  <a:lnTo>
                    <a:pt x="2499655" y="0"/>
                  </a:lnTo>
                  <a:lnTo>
                    <a:pt x="2501146" y="0"/>
                  </a:lnTo>
                  <a:lnTo>
                    <a:pt x="2505661" y="0"/>
                  </a:lnTo>
                  <a:lnTo>
                    <a:pt x="2508776" y="0"/>
                  </a:lnTo>
                  <a:lnTo>
                    <a:pt x="2510108" y="0"/>
                  </a:lnTo>
                  <a:lnTo>
                    <a:pt x="2524178" y="0"/>
                  </a:lnTo>
                  <a:lnTo>
                    <a:pt x="2525248" y="0"/>
                  </a:lnTo>
                  <a:lnTo>
                    <a:pt x="2525669" y="0"/>
                  </a:lnTo>
                  <a:lnTo>
                    <a:pt x="2552329" y="0"/>
                  </a:lnTo>
                  <a:lnTo>
                    <a:pt x="2552751" y="0"/>
                  </a:lnTo>
                  <a:lnTo>
                    <a:pt x="2554242" y="0"/>
                  </a:lnTo>
                  <a:lnTo>
                    <a:pt x="2574787" y="0"/>
                  </a:lnTo>
                  <a:lnTo>
                    <a:pt x="2576279" y="0"/>
                  </a:lnTo>
                  <a:lnTo>
                    <a:pt x="2576447" y="0"/>
                  </a:lnTo>
                  <a:lnTo>
                    <a:pt x="2577940" y="0"/>
                  </a:lnTo>
                  <a:lnTo>
                    <a:pt x="2603360" y="0"/>
                  </a:lnTo>
                  <a:lnTo>
                    <a:pt x="2604852" y="0"/>
                  </a:lnTo>
                  <a:lnTo>
                    <a:pt x="2605021" y="0"/>
                  </a:lnTo>
                  <a:lnTo>
                    <a:pt x="2605484" y="0"/>
                  </a:lnTo>
                  <a:lnTo>
                    <a:pt x="2606481" y="0"/>
                  </a:lnTo>
                  <a:lnTo>
                    <a:pt x="2606512" y="0"/>
                  </a:lnTo>
                  <a:lnTo>
                    <a:pt x="2606976" y="0"/>
                  </a:lnTo>
                  <a:lnTo>
                    <a:pt x="2618923" y="0"/>
                  </a:lnTo>
                  <a:lnTo>
                    <a:pt x="2621248" y="0"/>
                  </a:lnTo>
                  <a:lnTo>
                    <a:pt x="2622740" y="0"/>
                  </a:lnTo>
                  <a:lnTo>
                    <a:pt x="2627885" y="0"/>
                  </a:lnTo>
                  <a:lnTo>
                    <a:pt x="2629377" y="0"/>
                  </a:lnTo>
                  <a:lnTo>
                    <a:pt x="2634058" y="0"/>
                  </a:lnTo>
                  <a:lnTo>
                    <a:pt x="2635549" y="0"/>
                  </a:lnTo>
                  <a:lnTo>
                    <a:pt x="2636545" y="0"/>
                  </a:lnTo>
                  <a:lnTo>
                    <a:pt x="2648987" y="0"/>
                  </a:lnTo>
                  <a:lnTo>
                    <a:pt x="2649821" y="0"/>
                  </a:lnTo>
                  <a:lnTo>
                    <a:pt x="2651313" y="0"/>
                  </a:lnTo>
                  <a:lnTo>
                    <a:pt x="2651947" y="0"/>
                  </a:lnTo>
                  <a:lnTo>
                    <a:pt x="2653017" y="0"/>
                  </a:lnTo>
                  <a:lnTo>
                    <a:pt x="2653438" y="0"/>
                  </a:lnTo>
                  <a:lnTo>
                    <a:pt x="2656459" y="0"/>
                  </a:lnTo>
                  <a:lnTo>
                    <a:pt x="2657950" y="0"/>
                  </a:lnTo>
                  <a:lnTo>
                    <a:pt x="2665460" y="0"/>
                  </a:lnTo>
                  <a:lnTo>
                    <a:pt x="2680098" y="0"/>
                  </a:lnTo>
                  <a:lnTo>
                    <a:pt x="2680520" y="0"/>
                  </a:lnTo>
                  <a:lnTo>
                    <a:pt x="2682011" y="0"/>
                  </a:lnTo>
                  <a:lnTo>
                    <a:pt x="2692542" y="0"/>
                  </a:lnTo>
                  <a:lnTo>
                    <a:pt x="2702556" y="0"/>
                  </a:lnTo>
                  <a:lnTo>
                    <a:pt x="2704048" y="0"/>
                  </a:lnTo>
                  <a:lnTo>
                    <a:pt x="2724289" y="0"/>
                  </a:lnTo>
                  <a:lnTo>
                    <a:pt x="2731129" y="0"/>
                  </a:lnTo>
                  <a:lnTo>
                    <a:pt x="2732621" y="0"/>
                  </a:lnTo>
                  <a:lnTo>
                    <a:pt x="2733253" y="0"/>
                  </a:lnTo>
                  <a:lnTo>
                    <a:pt x="2734745" y="0"/>
                  </a:lnTo>
                  <a:lnTo>
                    <a:pt x="2746692" y="0"/>
                  </a:lnTo>
                  <a:lnTo>
                    <a:pt x="2749017" y="0"/>
                  </a:lnTo>
                  <a:lnTo>
                    <a:pt x="2750509" y="0"/>
                  </a:lnTo>
                  <a:lnTo>
                    <a:pt x="2754354" y="0"/>
                  </a:lnTo>
                  <a:lnTo>
                    <a:pt x="2755654" y="0"/>
                  </a:lnTo>
                  <a:lnTo>
                    <a:pt x="2757146" y="0"/>
                  </a:lnTo>
                  <a:lnTo>
                    <a:pt x="2761827" y="0"/>
                  </a:lnTo>
                  <a:lnTo>
                    <a:pt x="2763318" y="0"/>
                  </a:lnTo>
                  <a:lnTo>
                    <a:pt x="2776756" y="0"/>
                  </a:lnTo>
                  <a:lnTo>
                    <a:pt x="2777590" y="0"/>
                  </a:lnTo>
                  <a:lnTo>
                    <a:pt x="2779082" y="0"/>
                  </a:lnTo>
                  <a:lnTo>
                    <a:pt x="2783442" y="0"/>
                  </a:lnTo>
                  <a:lnTo>
                    <a:pt x="2784228" y="0"/>
                  </a:lnTo>
                  <a:lnTo>
                    <a:pt x="2785719" y="0"/>
                  </a:lnTo>
                  <a:lnTo>
                    <a:pt x="2786473" y="0"/>
                  </a:lnTo>
                  <a:lnTo>
                    <a:pt x="2793229" y="0"/>
                  </a:lnTo>
                  <a:lnTo>
                    <a:pt x="2799367" y="0"/>
                  </a:lnTo>
                  <a:lnTo>
                    <a:pt x="2813506" y="0"/>
                  </a:lnTo>
                  <a:lnTo>
                    <a:pt x="2820311" y="0"/>
                  </a:lnTo>
                  <a:lnTo>
                    <a:pt x="2827893" y="0"/>
                  </a:lnTo>
                  <a:lnTo>
                    <a:pt x="2827940" y="0"/>
                  </a:lnTo>
                  <a:lnTo>
                    <a:pt x="2829431" y="0"/>
                  </a:lnTo>
                  <a:lnTo>
                    <a:pt x="2829978" y="0"/>
                  </a:lnTo>
                  <a:lnTo>
                    <a:pt x="2852058" y="0"/>
                  </a:lnTo>
                  <a:lnTo>
                    <a:pt x="2857060" y="0"/>
                  </a:lnTo>
                  <a:lnTo>
                    <a:pt x="2857958" y="0"/>
                  </a:lnTo>
                  <a:lnTo>
                    <a:pt x="2871601" y="0"/>
                  </a:lnTo>
                  <a:lnTo>
                    <a:pt x="2882123" y="0"/>
                  </a:lnTo>
                  <a:lnTo>
                    <a:pt x="2894046" y="0"/>
                  </a:lnTo>
                  <a:lnTo>
                    <a:pt x="2903496" y="0"/>
                  </a:lnTo>
                  <a:lnTo>
                    <a:pt x="2911211" y="0"/>
                  </a:lnTo>
                  <a:lnTo>
                    <a:pt x="2914242" y="0"/>
                  </a:lnTo>
                  <a:lnTo>
                    <a:pt x="2914461" y="0"/>
                  </a:lnTo>
                  <a:lnTo>
                    <a:pt x="2924111" y="0"/>
                  </a:lnTo>
                  <a:lnTo>
                    <a:pt x="2927136" y="0"/>
                  </a:lnTo>
                  <a:lnTo>
                    <a:pt x="2933561" y="0"/>
                  </a:lnTo>
                  <a:lnTo>
                    <a:pt x="2939580" y="0"/>
                  </a:lnTo>
                  <a:lnTo>
                    <a:pt x="2941275" y="0"/>
                  </a:lnTo>
                  <a:lnTo>
                    <a:pt x="2941543" y="0"/>
                  </a:lnTo>
                  <a:lnTo>
                    <a:pt x="2945586" y="0"/>
                  </a:lnTo>
                  <a:lnTo>
                    <a:pt x="2950032" y="0"/>
                  </a:lnTo>
                  <a:lnTo>
                    <a:pt x="2955662" y="0"/>
                  </a:lnTo>
                  <a:lnTo>
                    <a:pt x="2955709" y="0"/>
                  </a:lnTo>
                  <a:lnTo>
                    <a:pt x="2957200" y="0"/>
                  </a:lnTo>
                  <a:lnTo>
                    <a:pt x="2957747" y="0"/>
                  </a:lnTo>
                  <a:lnTo>
                    <a:pt x="2968152" y="0"/>
                  </a:lnTo>
                  <a:lnTo>
                    <a:pt x="2969644" y="0"/>
                  </a:lnTo>
                  <a:lnTo>
                    <a:pt x="2972667" y="0"/>
                  </a:lnTo>
                  <a:lnTo>
                    <a:pt x="2977114" y="0"/>
                  </a:lnTo>
                  <a:lnTo>
                    <a:pt x="2984829" y="0"/>
                  </a:lnTo>
                  <a:lnTo>
                    <a:pt x="2985727" y="0"/>
                  </a:lnTo>
                  <a:lnTo>
                    <a:pt x="2999370" y="0"/>
                  </a:lnTo>
                  <a:lnTo>
                    <a:pt x="3021815" y="0"/>
                  </a:lnTo>
                  <a:lnTo>
                    <a:pt x="3031265" y="0"/>
                  </a:lnTo>
                  <a:lnTo>
                    <a:pt x="3042230" y="0"/>
                  </a:lnTo>
                  <a:lnTo>
                    <a:pt x="3044946" y="0"/>
                  </a:lnTo>
                  <a:lnTo>
                    <a:pt x="3051880" y="0"/>
                  </a:lnTo>
                  <a:lnTo>
                    <a:pt x="3061330" y="0"/>
                  </a:lnTo>
                  <a:lnTo>
                    <a:pt x="3067349" y="0"/>
                  </a:lnTo>
                  <a:lnTo>
                    <a:pt x="3069312" y="0"/>
                  </a:lnTo>
                  <a:lnTo>
                    <a:pt x="3073355" y="0"/>
                  </a:lnTo>
                  <a:lnTo>
                    <a:pt x="3073518" y="0"/>
                  </a:lnTo>
                  <a:lnTo>
                    <a:pt x="3075011" y="0"/>
                  </a:lnTo>
                  <a:lnTo>
                    <a:pt x="3077801" y="0"/>
                  </a:lnTo>
                  <a:lnTo>
                    <a:pt x="3095921" y="0"/>
                  </a:lnTo>
                  <a:lnTo>
                    <a:pt x="3097413" y="0"/>
                  </a:lnTo>
                  <a:lnTo>
                    <a:pt x="3100436" y="0"/>
                  </a:lnTo>
                  <a:lnTo>
                    <a:pt x="3103552" y="0"/>
                  </a:lnTo>
                  <a:lnTo>
                    <a:pt x="3104883" y="0"/>
                  </a:lnTo>
                  <a:lnTo>
                    <a:pt x="3120023" y="0"/>
                  </a:lnTo>
                  <a:lnTo>
                    <a:pt x="3120445" y="0"/>
                  </a:lnTo>
                  <a:lnTo>
                    <a:pt x="3149018" y="0"/>
                  </a:lnTo>
                  <a:lnTo>
                    <a:pt x="3150088" y="0"/>
                  </a:lnTo>
                  <a:lnTo>
                    <a:pt x="3150509" y="0"/>
                  </a:lnTo>
                  <a:lnTo>
                    <a:pt x="3171054" y="0"/>
                  </a:lnTo>
                  <a:lnTo>
                    <a:pt x="3172715" y="0"/>
                  </a:lnTo>
                  <a:lnTo>
                    <a:pt x="3199627" y="0"/>
                  </a:lnTo>
                  <a:lnTo>
                    <a:pt x="3201119" y="0"/>
                  </a:lnTo>
                  <a:lnTo>
                    <a:pt x="3201287" y="0"/>
                  </a:lnTo>
                  <a:lnTo>
                    <a:pt x="3201751" y="0"/>
                  </a:lnTo>
                  <a:lnTo>
                    <a:pt x="3202780" y="0"/>
                  </a:lnTo>
                  <a:lnTo>
                    <a:pt x="3217515" y="0"/>
                  </a:lnTo>
                  <a:lnTo>
                    <a:pt x="3224152" y="0"/>
                  </a:lnTo>
                  <a:lnTo>
                    <a:pt x="3230324" y="0"/>
                  </a:lnTo>
                  <a:lnTo>
                    <a:pt x="3231321" y="0"/>
                  </a:lnTo>
                  <a:lnTo>
                    <a:pt x="3231816" y="0"/>
                  </a:lnTo>
                  <a:lnTo>
                    <a:pt x="3243763" y="0"/>
                  </a:lnTo>
                  <a:lnTo>
                    <a:pt x="3246088" y="0"/>
                  </a:lnTo>
                  <a:lnTo>
                    <a:pt x="3247580" y="0"/>
                  </a:lnTo>
                  <a:lnTo>
                    <a:pt x="3247792" y="0"/>
                  </a:lnTo>
                  <a:lnTo>
                    <a:pt x="3248214" y="0"/>
                  </a:lnTo>
                  <a:lnTo>
                    <a:pt x="3252725" y="0"/>
                  </a:lnTo>
                  <a:lnTo>
                    <a:pt x="3254217" y="0"/>
                  </a:lnTo>
                  <a:lnTo>
                    <a:pt x="3260235" y="0"/>
                  </a:lnTo>
                  <a:lnTo>
                    <a:pt x="3276787" y="0"/>
                  </a:lnTo>
                  <a:lnTo>
                    <a:pt x="3277857" y="0"/>
                  </a:lnTo>
                  <a:lnTo>
                    <a:pt x="3278278" y="0"/>
                  </a:lnTo>
                  <a:lnTo>
                    <a:pt x="3290300" y="0"/>
                  </a:lnTo>
                  <a:lnTo>
                    <a:pt x="3298823" y="0"/>
                  </a:lnTo>
                  <a:lnTo>
                    <a:pt x="3327396" y="0"/>
                  </a:lnTo>
                  <a:lnTo>
                    <a:pt x="3328888" y="0"/>
                  </a:lnTo>
                  <a:lnTo>
                    <a:pt x="3329520" y="0"/>
                  </a:lnTo>
                  <a:lnTo>
                    <a:pt x="3345284" y="0"/>
                  </a:lnTo>
                  <a:lnTo>
                    <a:pt x="3349129" y="0"/>
                  </a:lnTo>
                  <a:lnTo>
                    <a:pt x="3351921" y="0"/>
                  </a:lnTo>
                  <a:lnTo>
                    <a:pt x="3358093" y="0"/>
                  </a:lnTo>
                  <a:lnTo>
                    <a:pt x="3359585" y="0"/>
                  </a:lnTo>
                  <a:lnTo>
                    <a:pt x="3371532" y="0"/>
                  </a:lnTo>
                  <a:lnTo>
                    <a:pt x="3373857" y="0"/>
                  </a:lnTo>
                  <a:lnTo>
                    <a:pt x="3375349" y="0"/>
                  </a:lnTo>
                  <a:lnTo>
                    <a:pt x="3380494" y="0"/>
                  </a:lnTo>
                  <a:lnTo>
                    <a:pt x="3381986" y="0"/>
                  </a:lnTo>
                  <a:lnTo>
                    <a:pt x="3388004" y="0"/>
                  </a:lnTo>
                  <a:lnTo>
                    <a:pt x="3408282" y="0"/>
                  </a:lnTo>
                  <a:lnTo>
                    <a:pt x="3418069" y="0"/>
                  </a:lnTo>
                  <a:lnTo>
                    <a:pt x="3424207" y="0"/>
                  </a:lnTo>
                  <a:lnTo>
                    <a:pt x="3424753" y="0"/>
                  </a:lnTo>
                  <a:lnTo>
                    <a:pt x="3452733" y="0"/>
                  </a:lnTo>
                  <a:lnTo>
                    <a:pt x="3454818" y="0"/>
                  </a:lnTo>
                  <a:lnTo>
                    <a:pt x="3476898" y="0"/>
                  </a:lnTo>
                  <a:lnTo>
                    <a:pt x="3496441" y="0"/>
                  </a:lnTo>
                  <a:lnTo>
                    <a:pt x="3509236" y="0"/>
                  </a:lnTo>
                  <a:lnTo>
                    <a:pt x="3518886" y="0"/>
                  </a:lnTo>
                  <a:lnTo>
                    <a:pt x="3528336" y="0"/>
                  </a:lnTo>
                  <a:lnTo>
                    <a:pt x="3536051" y="0"/>
                  </a:lnTo>
                  <a:lnTo>
                    <a:pt x="3539301" y="0"/>
                  </a:lnTo>
                  <a:lnTo>
                    <a:pt x="3540361" y="0"/>
                  </a:lnTo>
                  <a:lnTo>
                    <a:pt x="3544807" y="0"/>
                  </a:lnTo>
                  <a:lnTo>
                    <a:pt x="3551976" y="0"/>
                  </a:lnTo>
                  <a:lnTo>
                    <a:pt x="3552522" y="0"/>
                  </a:lnTo>
                  <a:lnTo>
                    <a:pt x="3564420" y="0"/>
                  </a:lnTo>
                  <a:lnTo>
                    <a:pt x="3570426" y="0"/>
                  </a:lnTo>
                  <a:cubicBezTo>
                    <a:pt x="3574872" y="0"/>
                    <a:pt x="3574872" y="0"/>
                    <a:pt x="3574872" y="0"/>
                  </a:cubicBezTo>
                  <a:lnTo>
                    <a:pt x="3580502" y="0"/>
                  </a:lnTo>
                  <a:lnTo>
                    <a:pt x="3582587" y="0"/>
                  </a:lnTo>
                  <a:lnTo>
                    <a:pt x="3624210" y="0"/>
                  </a:lnTo>
                  <a:lnTo>
                    <a:pt x="3637005" y="0"/>
                  </a:lnTo>
                  <a:lnTo>
                    <a:pt x="3646655" y="0"/>
                  </a:lnTo>
                  <a:lnTo>
                    <a:pt x="3656105" y="0"/>
                  </a:lnTo>
                  <a:lnTo>
                    <a:pt x="3667070" y="0"/>
                  </a:lnTo>
                  <a:lnTo>
                    <a:pt x="3668130" y="0"/>
                  </a:lnTo>
                  <a:lnTo>
                    <a:pt x="3669786" y="0"/>
                  </a:lnTo>
                  <a:lnTo>
                    <a:pt x="3672576" y="0"/>
                  </a:lnTo>
                  <a:lnTo>
                    <a:pt x="3692189" y="0"/>
                  </a:lnTo>
                  <a:lnTo>
                    <a:pt x="3698195" y="0"/>
                  </a:lnTo>
                  <a:lnTo>
                    <a:pt x="3702641" y="0"/>
                  </a:lnTo>
                  <a:lnTo>
                    <a:pt x="3744863" y="0"/>
                  </a:lnTo>
                  <a:lnTo>
                    <a:pt x="3745285" y="0"/>
                  </a:lnTo>
                  <a:lnTo>
                    <a:pt x="3795894" y="0"/>
                  </a:lnTo>
                  <a:lnTo>
                    <a:pt x="3797555" y="0"/>
                  </a:lnTo>
                  <a:lnTo>
                    <a:pt x="3826591" y="0"/>
                  </a:lnTo>
                  <a:lnTo>
                    <a:pt x="3842355" y="0"/>
                  </a:lnTo>
                  <a:lnTo>
                    <a:pt x="3848992" y="0"/>
                  </a:lnTo>
                  <a:lnTo>
                    <a:pt x="3872632" y="0"/>
                  </a:lnTo>
                  <a:lnTo>
                    <a:pt x="3873054" y="0"/>
                  </a:lnTo>
                  <a:lnTo>
                    <a:pt x="3885075" y="0"/>
                  </a:lnTo>
                  <a:lnTo>
                    <a:pt x="3923663" y="0"/>
                  </a:lnTo>
                  <a:lnTo>
                    <a:pt x="3954360" y="0"/>
                  </a:lnTo>
                  <a:lnTo>
                    <a:pt x="3970124" y="0"/>
                  </a:lnTo>
                  <a:lnTo>
                    <a:pt x="3976761" y="0"/>
                  </a:lnTo>
                  <a:lnTo>
                    <a:pt x="4012844" y="0"/>
                  </a:lnTo>
                  <a:lnTo>
                    <a:pt x="4049593" y="0"/>
                  </a:lnTo>
                  <a:cubicBezTo>
                    <a:pt x="4169647" y="0"/>
                    <a:pt x="4169647" y="0"/>
                    <a:pt x="4169647" y="0"/>
                  </a:cubicBezTo>
                  <a:lnTo>
                    <a:pt x="4177362" y="0"/>
                  </a:lnTo>
                  <a:cubicBezTo>
                    <a:pt x="4297416" y="0"/>
                    <a:pt x="4297416" y="0"/>
                    <a:pt x="4297416" y="0"/>
                  </a:cubicBezTo>
                  <a:cubicBezTo>
                    <a:pt x="4327758" y="0"/>
                    <a:pt x="4364168" y="21251"/>
                    <a:pt x="4379339" y="47054"/>
                  </a:cubicBezTo>
                  <a:cubicBezTo>
                    <a:pt x="4591731" y="415146"/>
                    <a:pt x="4591731" y="415146"/>
                    <a:pt x="4591731" y="415146"/>
                  </a:cubicBezTo>
                  <a:cubicBezTo>
                    <a:pt x="4606902" y="440951"/>
                    <a:pt x="4606902" y="483452"/>
                    <a:pt x="4591731" y="509257"/>
                  </a:cubicBezTo>
                  <a:cubicBezTo>
                    <a:pt x="4379339" y="877348"/>
                    <a:pt x="4379339" y="877348"/>
                    <a:pt x="4379339" y="877348"/>
                  </a:cubicBezTo>
                  <a:cubicBezTo>
                    <a:pt x="4364168" y="903151"/>
                    <a:pt x="4327758" y="924402"/>
                    <a:pt x="4297416" y="924402"/>
                  </a:cubicBezTo>
                  <a:lnTo>
                    <a:pt x="4169647" y="924402"/>
                  </a:lnTo>
                  <a:lnTo>
                    <a:pt x="3976761" y="924402"/>
                  </a:lnTo>
                  <a:lnTo>
                    <a:pt x="3872632" y="924402"/>
                  </a:lnTo>
                  <a:lnTo>
                    <a:pt x="3848992" y="924402"/>
                  </a:lnTo>
                  <a:lnTo>
                    <a:pt x="3744863" y="924402"/>
                  </a:lnTo>
                  <a:lnTo>
                    <a:pt x="3702641" y="924402"/>
                  </a:lnTo>
                  <a:lnTo>
                    <a:pt x="3672576" y="924402"/>
                  </a:lnTo>
                  <a:lnTo>
                    <a:pt x="3656105" y="924402"/>
                  </a:lnTo>
                  <a:lnTo>
                    <a:pt x="3574872" y="924402"/>
                  </a:lnTo>
                  <a:lnTo>
                    <a:pt x="3551976" y="924402"/>
                  </a:lnTo>
                  <a:lnTo>
                    <a:pt x="3544807" y="924402"/>
                  </a:lnTo>
                  <a:lnTo>
                    <a:pt x="3528336" y="924402"/>
                  </a:lnTo>
                  <a:lnTo>
                    <a:pt x="3424207" y="924402"/>
                  </a:lnTo>
                  <a:lnTo>
                    <a:pt x="3381986" y="924402"/>
                  </a:lnTo>
                  <a:lnTo>
                    <a:pt x="3380494" y="924402"/>
                  </a:lnTo>
                  <a:lnTo>
                    <a:pt x="3351921" y="924402"/>
                  </a:lnTo>
                  <a:lnTo>
                    <a:pt x="3277857" y="924402"/>
                  </a:lnTo>
                  <a:lnTo>
                    <a:pt x="3254217" y="924402"/>
                  </a:lnTo>
                  <a:lnTo>
                    <a:pt x="3252725" y="924402"/>
                  </a:lnTo>
                  <a:lnTo>
                    <a:pt x="3247792" y="924402"/>
                  </a:lnTo>
                  <a:lnTo>
                    <a:pt x="3231321" y="924402"/>
                  </a:lnTo>
                  <a:lnTo>
                    <a:pt x="3224152" y="924402"/>
                  </a:lnTo>
                  <a:lnTo>
                    <a:pt x="3150088" y="924402"/>
                  </a:lnTo>
                  <a:lnTo>
                    <a:pt x="3120023" y="924402"/>
                  </a:lnTo>
                  <a:lnTo>
                    <a:pt x="3104883" y="924402"/>
                  </a:lnTo>
                  <a:lnTo>
                    <a:pt x="3103552" y="924402"/>
                  </a:lnTo>
                  <a:lnTo>
                    <a:pt x="3077801" y="924402"/>
                  </a:lnTo>
                  <a:lnTo>
                    <a:pt x="3061330" y="924402"/>
                  </a:lnTo>
                  <a:lnTo>
                    <a:pt x="3031265" y="924402"/>
                  </a:lnTo>
                  <a:lnTo>
                    <a:pt x="2977114" y="924402"/>
                  </a:lnTo>
                  <a:lnTo>
                    <a:pt x="2957200" y="924402"/>
                  </a:lnTo>
                  <a:lnTo>
                    <a:pt x="2955709" y="924402"/>
                  </a:lnTo>
                  <a:lnTo>
                    <a:pt x="2950032" y="924402"/>
                  </a:lnTo>
                  <a:lnTo>
                    <a:pt x="2933561" y="924402"/>
                  </a:lnTo>
                  <a:lnTo>
                    <a:pt x="2927136" y="924402"/>
                  </a:lnTo>
                  <a:lnTo>
                    <a:pt x="2903496" y="924402"/>
                  </a:lnTo>
                  <a:lnTo>
                    <a:pt x="2829431" y="924402"/>
                  </a:lnTo>
                  <a:lnTo>
                    <a:pt x="2827940" y="924402"/>
                  </a:lnTo>
                  <a:lnTo>
                    <a:pt x="2799367" y="924402"/>
                  </a:lnTo>
                  <a:lnTo>
                    <a:pt x="2785719" y="924402"/>
                  </a:lnTo>
                  <a:lnTo>
                    <a:pt x="2784228" y="924402"/>
                  </a:lnTo>
                  <a:lnTo>
                    <a:pt x="2757146" y="924402"/>
                  </a:lnTo>
                  <a:lnTo>
                    <a:pt x="2755654" y="924402"/>
                  </a:lnTo>
                  <a:lnTo>
                    <a:pt x="2680098" y="924402"/>
                  </a:lnTo>
                  <a:lnTo>
                    <a:pt x="2657950" y="924402"/>
                  </a:lnTo>
                  <a:lnTo>
                    <a:pt x="2656459" y="924402"/>
                  </a:lnTo>
                  <a:lnTo>
                    <a:pt x="2653017" y="924402"/>
                  </a:lnTo>
                  <a:lnTo>
                    <a:pt x="2636545" y="924402"/>
                  </a:lnTo>
                  <a:lnTo>
                    <a:pt x="2629377" y="924402"/>
                  </a:lnTo>
                  <a:lnTo>
                    <a:pt x="2627885" y="924402"/>
                  </a:lnTo>
                  <a:lnTo>
                    <a:pt x="2606481" y="924402"/>
                  </a:lnTo>
                  <a:lnTo>
                    <a:pt x="2552329" y="924402"/>
                  </a:lnTo>
                  <a:lnTo>
                    <a:pt x="2525248" y="924402"/>
                  </a:lnTo>
                  <a:lnTo>
                    <a:pt x="2510108" y="924402"/>
                  </a:lnTo>
                  <a:lnTo>
                    <a:pt x="2508776" y="924402"/>
                  </a:lnTo>
                  <a:lnTo>
                    <a:pt x="2480043" y="924402"/>
                  </a:lnTo>
                  <a:lnTo>
                    <a:pt x="2478712" y="924402"/>
                  </a:lnTo>
                  <a:lnTo>
                    <a:pt x="2463572" y="924402"/>
                  </a:lnTo>
                  <a:lnTo>
                    <a:pt x="2436490" y="924402"/>
                  </a:lnTo>
                  <a:lnTo>
                    <a:pt x="2382339" y="924402"/>
                  </a:lnTo>
                  <a:lnTo>
                    <a:pt x="2360934" y="924402"/>
                  </a:lnTo>
                  <a:lnTo>
                    <a:pt x="2359443" y="924402"/>
                  </a:lnTo>
                  <a:lnTo>
                    <a:pt x="2352274" y="924402"/>
                  </a:lnTo>
                  <a:lnTo>
                    <a:pt x="2335803" y="924402"/>
                  </a:lnTo>
                  <a:lnTo>
                    <a:pt x="2332360" y="924402"/>
                  </a:lnTo>
                  <a:lnTo>
                    <a:pt x="2332328" y="924402"/>
                  </a:lnTo>
                  <a:lnTo>
                    <a:pt x="2330869" y="924402"/>
                  </a:lnTo>
                  <a:lnTo>
                    <a:pt x="2308721" y="924402"/>
                  </a:lnTo>
                  <a:lnTo>
                    <a:pt x="2233165" y="924402"/>
                  </a:lnTo>
                  <a:lnTo>
                    <a:pt x="2231674" y="924402"/>
                  </a:lnTo>
                  <a:lnTo>
                    <a:pt x="2204591" y="924402"/>
                  </a:lnTo>
                  <a:lnTo>
                    <a:pt x="2204559" y="924402"/>
                  </a:lnTo>
                  <a:lnTo>
                    <a:pt x="2203100" y="924402"/>
                  </a:lnTo>
                  <a:lnTo>
                    <a:pt x="2189452" y="924402"/>
                  </a:lnTo>
                  <a:lnTo>
                    <a:pt x="2160879" y="924402"/>
                  </a:lnTo>
                  <a:lnTo>
                    <a:pt x="2159388" y="924402"/>
                  </a:lnTo>
                  <a:lnTo>
                    <a:pt x="2085323" y="924402"/>
                  </a:lnTo>
                  <a:lnTo>
                    <a:pt x="2077294" y="924402"/>
                  </a:lnTo>
                  <a:lnTo>
                    <a:pt x="2061683" y="924402"/>
                  </a:lnTo>
                  <a:lnTo>
                    <a:pt x="2055258" y="924402"/>
                  </a:lnTo>
                  <a:lnTo>
                    <a:pt x="2038787" y="924402"/>
                  </a:lnTo>
                  <a:lnTo>
                    <a:pt x="2033110" y="924402"/>
                  </a:lnTo>
                  <a:lnTo>
                    <a:pt x="2031619" y="924402"/>
                  </a:lnTo>
                  <a:lnTo>
                    <a:pt x="2011705" y="924402"/>
                  </a:lnTo>
                  <a:lnTo>
                    <a:pt x="1957554" y="924402"/>
                  </a:lnTo>
                  <a:lnTo>
                    <a:pt x="1949525" y="924402"/>
                  </a:lnTo>
                  <a:lnTo>
                    <a:pt x="1927489" y="924402"/>
                  </a:lnTo>
                  <a:lnTo>
                    <a:pt x="1911018" y="924402"/>
                  </a:lnTo>
                  <a:lnTo>
                    <a:pt x="1907543" y="924402"/>
                  </a:lnTo>
                  <a:lnTo>
                    <a:pt x="1885268" y="924402"/>
                  </a:lnTo>
                  <a:lnTo>
                    <a:pt x="1883936" y="924402"/>
                  </a:lnTo>
                  <a:lnTo>
                    <a:pt x="1868796" y="924402"/>
                  </a:lnTo>
                  <a:lnTo>
                    <a:pt x="1838732" y="924402"/>
                  </a:lnTo>
                  <a:lnTo>
                    <a:pt x="1779774" y="924402"/>
                  </a:lnTo>
                  <a:lnTo>
                    <a:pt x="1764668" y="924402"/>
                  </a:lnTo>
                  <a:lnTo>
                    <a:pt x="1757499" y="924402"/>
                  </a:lnTo>
                  <a:lnTo>
                    <a:pt x="1741027" y="924402"/>
                  </a:lnTo>
                  <a:lnTo>
                    <a:pt x="1737552" y="924402"/>
                  </a:lnTo>
                  <a:lnTo>
                    <a:pt x="1736094" y="924402"/>
                  </a:lnTo>
                  <a:lnTo>
                    <a:pt x="1734603" y="924402"/>
                  </a:lnTo>
                  <a:lnTo>
                    <a:pt x="1710963" y="924402"/>
                  </a:lnTo>
                  <a:lnTo>
                    <a:pt x="1707488" y="924402"/>
                  </a:lnTo>
                  <a:lnTo>
                    <a:pt x="1652509" y="924402"/>
                  </a:lnTo>
                  <a:lnTo>
                    <a:pt x="1636899" y="924402"/>
                  </a:lnTo>
                  <a:lnTo>
                    <a:pt x="1609783" y="924402"/>
                  </a:lnTo>
                  <a:lnTo>
                    <a:pt x="1608325" y="924402"/>
                  </a:lnTo>
                  <a:lnTo>
                    <a:pt x="1606834" y="924402"/>
                  </a:lnTo>
                  <a:lnTo>
                    <a:pt x="1579719" y="924402"/>
                  </a:lnTo>
                  <a:lnTo>
                    <a:pt x="1564612" y="924402"/>
                  </a:lnTo>
                  <a:lnTo>
                    <a:pt x="1524740" y="924402"/>
                  </a:lnTo>
                  <a:lnTo>
                    <a:pt x="1482518" y="924402"/>
                  </a:lnTo>
                  <a:lnTo>
                    <a:pt x="1460483" y="924402"/>
                  </a:lnTo>
                  <a:lnTo>
                    <a:pt x="1452454" y="924402"/>
                  </a:lnTo>
                  <a:lnTo>
                    <a:pt x="1444011" y="924402"/>
                  </a:lnTo>
                  <a:lnTo>
                    <a:pt x="1436843" y="924402"/>
                  </a:lnTo>
                  <a:lnTo>
                    <a:pt x="1413947" y="924402"/>
                  </a:lnTo>
                  <a:lnTo>
                    <a:pt x="1354749" y="924402"/>
                  </a:lnTo>
                  <a:lnTo>
                    <a:pt x="1332714" y="924402"/>
                  </a:lnTo>
                  <a:lnTo>
                    <a:pt x="1324685" y="924402"/>
                  </a:lnTo>
                  <a:lnTo>
                    <a:pt x="1316242" y="924402"/>
                  </a:lnTo>
                  <a:lnTo>
                    <a:pt x="1312767" y="924402"/>
                  </a:lnTo>
                  <a:lnTo>
                    <a:pt x="1286178" y="924402"/>
                  </a:lnTo>
                  <a:lnTo>
                    <a:pt x="1282703" y="924402"/>
                  </a:lnTo>
                  <a:lnTo>
                    <a:pt x="1243956" y="924402"/>
                  </a:lnTo>
                  <a:lnTo>
                    <a:pt x="1184998" y="924402"/>
                  </a:lnTo>
                  <a:lnTo>
                    <a:pt x="1154934" y="924402"/>
                  </a:lnTo>
                  <a:lnTo>
                    <a:pt x="1139828" y="924402"/>
                  </a:lnTo>
                  <a:lnTo>
                    <a:pt x="1116187" y="924402"/>
                  </a:lnTo>
                  <a:lnTo>
                    <a:pt x="1112712" y="924402"/>
                  </a:lnTo>
                  <a:lnTo>
                    <a:pt x="1057734" y="924402"/>
                  </a:lnTo>
                  <a:lnTo>
                    <a:pt x="1027669" y="924402"/>
                  </a:lnTo>
                  <a:lnTo>
                    <a:pt x="1012059" y="924402"/>
                  </a:lnTo>
                  <a:lnTo>
                    <a:pt x="984943" y="924402"/>
                  </a:lnTo>
                  <a:lnTo>
                    <a:pt x="929965" y="924402"/>
                  </a:lnTo>
                  <a:lnTo>
                    <a:pt x="899900" y="924402"/>
                  </a:lnTo>
                  <a:lnTo>
                    <a:pt x="857678" y="924402"/>
                  </a:lnTo>
                  <a:lnTo>
                    <a:pt x="819171" y="924402"/>
                  </a:lnTo>
                  <a:lnTo>
                    <a:pt x="729909" y="924402"/>
                  </a:lnTo>
                  <a:lnTo>
                    <a:pt x="691402" y="924402"/>
                  </a:lnTo>
                  <a:lnTo>
                    <a:pt x="687927" y="924402"/>
                  </a:lnTo>
                  <a:lnTo>
                    <a:pt x="560158" y="924402"/>
                  </a:lnTo>
                  <a:lnTo>
                    <a:pt x="432894" y="924402"/>
                  </a:lnTo>
                  <a:lnTo>
                    <a:pt x="305125" y="924402"/>
                  </a:lnTo>
                  <a:cubicBezTo>
                    <a:pt x="275541" y="924402"/>
                    <a:pt x="238373" y="903151"/>
                    <a:pt x="223202" y="877348"/>
                  </a:cubicBezTo>
                  <a:cubicBezTo>
                    <a:pt x="10809" y="509257"/>
                    <a:pt x="10809" y="509257"/>
                    <a:pt x="10809" y="509257"/>
                  </a:cubicBezTo>
                  <a:cubicBezTo>
                    <a:pt x="-3603" y="483452"/>
                    <a:pt x="-3603" y="440951"/>
                    <a:pt x="10809" y="415146"/>
                  </a:cubicBezTo>
                  <a:cubicBezTo>
                    <a:pt x="223202" y="47054"/>
                    <a:pt x="223202" y="47054"/>
                    <a:pt x="223202" y="47054"/>
                  </a:cubicBezTo>
                  <a:cubicBezTo>
                    <a:pt x="238373" y="21251"/>
                    <a:pt x="275541" y="0"/>
                    <a:pt x="305125" y="0"/>
                  </a:cubicBezTo>
                  <a:close/>
                </a:path>
              </a:pathLst>
            </a:custGeom>
            <a:solidFill>
              <a:srgbClr val="4B6B5E"/>
            </a:solidFill>
            <a:ln w="19050"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grpSp>
          <p:nvGrpSpPr>
            <p:cNvPr id="50" name="组合 49"/>
            <p:cNvGrpSpPr/>
            <p:nvPr/>
          </p:nvGrpSpPr>
          <p:grpSpPr>
            <a:xfrm>
              <a:off x="1619673" y="1242021"/>
              <a:ext cx="1790862" cy="366810"/>
              <a:chOff x="3457192" y="3906440"/>
              <a:chExt cx="2387815" cy="489080"/>
            </a:xfrm>
          </p:grpSpPr>
          <p:sp>
            <p:nvSpPr>
              <p:cNvPr id="51" name="文本框 50"/>
              <p:cNvSpPr txBox="1"/>
              <p:nvPr/>
            </p:nvSpPr>
            <p:spPr>
              <a:xfrm>
                <a:off x="3457510" y="3906440"/>
                <a:ext cx="2387497" cy="3177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65" b="1" dirty="0" smtClean="0">
                    <a:solidFill>
                      <a:prstClr val="white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LƯỢC ĐỒ USECASE</a:t>
                </a:r>
                <a:endParaRPr lang="zh-CN" altLang="en-US" sz="1465" b="1" dirty="0">
                  <a:solidFill>
                    <a:prstClr val="white"/>
                  </a:solidFill>
                  <a:latin typeface="Roboto" panose="02000000000000000000" pitchFamily="2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52" name="文本框 51"/>
              <p:cNvSpPr txBox="1"/>
              <p:nvPr/>
            </p:nvSpPr>
            <p:spPr>
              <a:xfrm>
                <a:off x="3457192" y="4135512"/>
                <a:ext cx="2321609" cy="2600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1218565">
                  <a:lnSpc>
                    <a:spcPct val="110000"/>
                  </a:lnSpc>
                  <a:defRPr/>
                </a:pPr>
                <a:endParaRPr lang="zh-CN" altLang="en-US" sz="1065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53" name="组合 52"/>
          <p:cNvGrpSpPr/>
          <p:nvPr/>
        </p:nvGrpSpPr>
        <p:grpSpPr>
          <a:xfrm>
            <a:off x="1735364" y="2891163"/>
            <a:ext cx="3559792" cy="854610"/>
            <a:chOff x="1301523" y="2104739"/>
            <a:chExt cx="2669844" cy="640957"/>
          </a:xfrm>
        </p:grpSpPr>
        <p:sp>
          <p:nvSpPr>
            <p:cNvPr id="54" name="任意多边形 53"/>
            <p:cNvSpPr/>
            <p:nvPr/>
          </p:nvSpPr>
          <p:spPr bwMode="auto">
            <a:xfrm>
              <a:off x="1301523" y="2104739"/>
              <a:ext cx="2669844" cy="640957"/>
            </a:xfrm>
            <a:custGeom>
              <a:avLst/>
              <a:gdLst>
                <a:gd name="connsiteX0" fmla="*/ 352810 w 4452260"/>
                <a:gd name="connsiteY0" fmla="*/ 0 h 1068867"/>
                <a:gd name="connsiteX1" fmla="*/ 636768 w 4452260"/>
                <a:gd name="connsiteY1" fmla="*/ 0 h 1068867"/>
                <a:gd name="connsiteX2" fmla="*/ 647700 w 4452260"/>
                <a:gd name="connsiteY2" fmla="*/ 0 h 1068867"/>
                <a:gd name="connsiteX3" fmla="*/ 724065 w 4452260"/>
                <a:gd name="connsiteY3" fmla="*/ 0 h 1068867"/>
                <a:gd name="connsiteX4" fmla="*/ 782584 w 4452260"/>
                <a:gd name="connsiteY4" fmla="*/ 0 h 1068867"/>
                <a:gd name="connsiteX5" fmla="*/ 799455 w 4452260"/>
                <a:gd name="connsiteY5" fmla="*/ 0 h 1068867"/>
                <a:gd name="connsiteX6" fmla="*/ 809825 w 4452260"/>
                <a:gd name="connsiteY6" fmla="*/ 0 h 1068867"/>
                <a:gd name="connsiteX7" fmla="*/ 818078 w 4452260"/>
                <a:gd name="connsiteY7" fmla="*/ 0 h 1068867"/>
                <a:gd name="connsiteX8" fmla="*/ 843980 w 4452260"/>
                <a:gd name="connsiteY8" fmla="*/ 0 h 1068867"/>
                <a:gd name="connsiteX9" fmla="*/ 931658 w 4452260"/>
                <a:gd name="connsiteY9" fmla="*/ 0 h 1068867"/>
                <a:gd name="connsiteX10" fmla="*/ 961580 w 4452260"/>
                <a:gd name="connsiteY10" fmla="*/ 0 h 1068867"/>
                <a:gd name="connsiteX11" fmla="*/ 1000055 w 4452260"/>
                <a:gd name="connsiteY11" fmla="*/ 0 h 1068867"/>
                <a:gd name="connsiteX12" fmla="*/ 1040537 w 4452260"/>
                <a:gd name="connsiteY12" fmla="*/ 0 h 1068867"/>
                <a:gd name="connsiteX13" fmla="*/ 1051453 w 4452260"/>
                <a:gd name="connsiteY13" fmla="*/ 0 h 1068867"/>
                <a:gd name="connsiteX14" fmla="*/ 1083414 w 4452260"/>
                <a:gd name="connsiteY14" fmla="*/ 0 h 1068867"/>
                <a:gd name="connsiteX15" fmla="*/ 1112969 w 4452260"/>
                <a:gd name="connsiteY15" fmla="*/ 0 h 1068867"/>
                <a:gd name="connsiteX16" fmla="*/ 1138871 w 4452260"/>
                <a:gd name="connsiteY16" fmla="*/ 0 h 1068867"/>
                <a:gd name="connsiteX17" fmla="*/ 1170224 w 4452260"/>
                <a:gd name="connsiteY17" fmla="*/ 0 h 1068867"/>
                <a:gd name="connsiteX18" fmla="*/ 1170711 w 4452260"/>
                <a:gd name="connsiteY18" fmla="*/ 0 h 1068867"/>
                <a:gd name="connsiteX19" fmla="*/ 1202662 w 4452260"/>
                <a:gd name="connsiteY19" fmla="*/ 0 h 1068867"/>
                <a:gd name="connsiteX20" fmla="*/ 1240037 w 4452260"/>
                <a:gd name="connsiteY20" fmla="*/ 0 h 1068867"/>
                <a:gd name="connsiteX21" fmla="*/ 1290626 w 4452260"/>
                <a:gd name="connsiteY21" fmla="*/ 0 h 1068867"/>
                <a:gd name="connsiteX22" fmla="*/ 1324496 w 4452260"/>
                <a:gd name="connsiteY22" fmla="*/ 0 h 1068867"/>
                <a:gd name="connsiteX23" fmla="*/ 1332348 w 4452260"/>
                <a:gd name="connsiteY23" fmla="*/ 0 h 1068867"/>
                <a:gd name="connsiteX24" fmla="*/ 1335428 w 4452260"/>
                <a:gd name="connsiteY24" fmla="*/ 0 h 1068867"/>
                <a:gd name="connsiteX25" fmla="*/ 1411793 w 4452260"/>
                <a:gd name="connsiteY25" fmla="*/ 0 h 1068867"/>
                <a:gd name="connsiteX26" fmla="*/ 1454182 w 4452260"/>
                <a:gd name="connsiteY26" fmla="*/ 0 h 1068867"/>
                <a:gd name="connsiteX27" fmla="*/ 1470312 w 4452260"/>
                <a:gd name="connsiteY27" fmla="*/ 0 h 1068867"/>
                <a:gd name="connsiteX28" fmla="*/ 1487183 w 4452260"/>
                <a:gd name="connsiteY28" fmla="*/ 0 h 1068867"/>
                <a:gd name="connsiteX29" fmla="*/ 1497552 w 4452260"/>
                <a:gd name="connsiteY29" fmla="*/ 0 h 1068867"/>
                <a:gd name="connsiteX30" fmla="*/ 1505806 w 4452260"/>
                <a:gd name="connsiteY30" fmla="*/ 0 h 1068867"/>
                <a:gd name="connsiteX31" fmla="*/ 1528471 w 4452260"/>
                <a:gd name="connsiteY31" fmla="*/ 0 h 1068867"/>
                <a:gd name="connsiteX32" fmla="*/ 1531708 w 4452260"/>
                <a:gd name="connsiteY32" fmla="*/ 0 h 1068867"/>
                <a:gd name="connsiteX33" fmla="*/ 1540992 w 4452260"/>
                <a:gd name="connsiteY33" fmla="*/ 0 h 1068867"/>
                <a:gd name="connsiteX34" fmla="*/ 1541479 w 4452260"/>
                <a:gd name="connsiteY34" fmla="*/ 0 h 1068867"/>
                <a:gd name="connsiteX35" fmla="*/ 1599998 w 4452260"/>
                <a:gd name="connsiteY35" fmla="*/ 0 h 1068867"/>
                <a:gd name="connsiteX36" fmla="*/ 1619386 w 4452260"/>
                <a:gd name="connsiteY36" fmla="*/ 0 h 1068867"/>
                <a:gd name="connsiteX37" fmla="*/ 1635492 w 4452260"/>
                <a:gd name="connsiteY37" fmla="*/ 0 h 1068867"/>
                <a:gd name="connsiteX38" fmla="*/ 1649308 w 4452260"/>
                <a:gd name="connsiteY38" fmla="*/ 0 h 1068867"/>
                <a:gd name="connsiteX39" fmla="*/ 1653720 w 4452260"/>
                <a:gd name="connsiteY39" fmla="*/ 0 h 1068867"/>
                <a:gd name="connsiteX40" fmla="*/ 1661394 w 4452260"/>
                <a:gd name="connsiteY40" fmla="*/ 0 h 1068867"/>
                <a:gd name="connsiteX41" fmla="*/ 1687782 w 4452260"/>
                <a:gd name="connsiteY41" fmla="*/ 0 h 1068867"/>
                <a:gd name="connsiteX42" fmla="*/ 1703116 w 4452260"/>
                <a:gd name="connsiteY42" fmla="*/ 0 h 1068867"/>
                <a:gd name="connsiteX43" fmla="*/ 1739181 w 4452260"/>
                <a:gd name="connsiteY43" fmla="*/ 0 h 1068867"/>
                <a:gd name="connsiteX44" fmla="*/ 1771141 w 4452260"/>
                <a:gd name="connsiteY44" fmla="*/ 0 h 1068867"/>
                <a:gd name="connsiteX45" fmla="*/ 1800697 w 4452260"/>
                <a:gd name="connsiteY45" fmla="*/ 0 h 1068867"/>
                <a:gd name="connsiteX46" fmla="*/ 1811727 w 4452260"/>
                <a:gd name="connsiteY46" fmla="*/ 0 h 1068867"/>
                <a:gd name="connsiteX47" fmla="*/ 1823361 w 4452260"/>
                <a:gd name="connsiteY47" fmla="*/ 0 h 1068867"/>
                <a:gd name="connsiteX48" fmla="*/ 1826599 w 4452260"/>
                <a:gd name="connsiteY48" fmla="*/ 0 h 1068867"/>
                <a:gd name="connsiteX49" fmla="*/ 1857951 w 4452260"/>
                <a:gd name="connsiteY49" fmla="*/ 0 h 1068867"/>
                <a:gd name="connsiteX50" fmla="*/ 1858439 w 4452260"/>
                <a:gd name="connsiteY50" fmla="*/ 0 h 1068867"/>
                <a:gd name="connsiteX51" fmla="*/ 1859676 w 4452260"/>
                <a:gd name="connsiteY51" fmla="*/ 0 h 1068867"/>
                <a:gd name="connsiteX52" fmla="*/ 1893346 w 4452260"/>
                <a:gd name="connsiteY52" fmla="*/ 0 h 1068867"/>
                <a:gd name="connsiteX53" fmla="*/ 1927765 w 4452260"/>
                <a:gd name="connsiteY53" fmla="*/ 0 h 1068867"/>
                <a:gd name="connsiteX54" fmla="*/ 1963365 w 4452260"/>
                <a:gd name="connsiteY54" fmla="*/ 0 h 1068867"/>
                <a:gd name="connsiteX55" fmla="*/ 1978354 w 4452260"/>
                <a:gd name="connsiteY55" fmla="*/ 0 h 1068867"/>
                <a:gd name="connsiteX56" fmla="*/ 1991032 w 4452260"/>
                <a:gd name="connsiteY56" fmla="*/ 0 h 1068867"/>
                <a:gd name="connsiteX57" fmla="*/ 2020076 w 4452260"/>
                <a:gd name="connsiteY57" fmla="*/ 0 h 1068867"/>
                <a:gd name="connsiteX58" fmla="*/ 2021800 w 4452260"/>
                <a:gd name="connsiteY58" fmla="*/ 0 h 1068867"/>
                <a:gd name="connsiteX59" fmla="*/ 2027021 w 4452260"/>
                <a:gd name="connsiteY59" fmla="*/ 0 h 1068867"/>
                <a:gd name="connsiteX60" fmla="*/ 2032162 w 4452260"/>
                <a:gd name="connsiteY60" fmla="*/ 0 h 1068867"/>
                <a:gd name="connsiteX61" fmla="*/ 2141909 w 4452260"/>
                <a:gd name="connsiteY61" fmla="*/ 0 h 1068867"/>
                <a:gd name="connsiteX62" fmla="*/ 2143633 w 4452260"/>
                <a:gd name="connsiteY62" fmla="*/ 0 h 1068867"/>
                <a:gd name="connsiteX63" fmla="*/ 2178359 w 4452260"/>
                <a:gd name="connsiteY63" fmla="*/ 0 h 1068867"/>
                <a:gd name="connsiteX64" fmla="*/ 2228719 w 4452260"/>
                <a:gd name="connsiteY64" fmla="*/ 0 h 1068867"/>
                <a:gd name="connsiteX65" fmla="*/ 2229207 w 4452260"/>
                <a:gd name="connsiteY65" fmla="*/ 0 h 1068867"/>
                <a:gd name="connsiteX66" fmla="*/ 2230931 w 4452260"/>
                <a:gd name="connsiteY66" fmla="*/ 0 h 1068867"/>
                <a:gd name="connsiteX67" fmla="*/ 2287725 w 4452260"/>
                <a:gd name="connsiteY67" fmla="*/ 0 h 1068867"/>
                <a:gd name="connsiteX68" fmla="*/ 2289450 w 4452260"/>
                <a:gd name="connsiteY68" fmla="*/ 0 h 1068867"/>
                <a:gd name="connsiteX69" fmla="*/ 2323220 w 4452260"/>
                <a:gd name="connsiteY69" fmla="*/ 0 h 1068867"/>
                <a:gd name="connsiteX70" fmla="*/ 2324944 w 4452260"/>
                <a:gd name="connsiteY70" fmla="*/ 0 h 1068867"/>
                <a:gd name="connsiteX71" fmla="*/ 2340483 w 4452260"/>
                <a:gd name="connsiteY71" fmla="*/ 0 h 1068867"/>
                <a:gd name="connsiteX72" fmla="*/ 2341447 w 4452260"/>
                <a:gd name="connsiteY72" fmla="*/ 0 h 1068867"/>
                <a:gd name="connsiteX73" fmla="*/ 2343172 w 4452260"/>
                <a:gd name="connsiteY73" fmla="*/ 0 h 1068867"/>
                <a:gd name="connsiteX74" fmla="*/ 2349122 w 4452260"/>
                <a:gd name="connsiteY74" fmla="*/ 0 h 1068867"/>
                <a:gd name="connsiteX75" fmla="*/ 2350846 w 4452260"/>
                <a:gd name="connsiteY75" fmla="*/ 0 h 1068867"/>
                <a:gd name="connsiteX76" fmla="*/ 2390844 w 4452260"/>
                <a:gd name="connsiteY76" fmla="*/ 0 h 1068867"/>
                <a:gd name="connsiteX77" fmla="*/ 2462317 w 4452260"/>
                <a:gd name="connsiteY77" fmla="*/ 0 h 1068867"/>
                <a:gd name="connsiteX78" fmla="*/ 2499455 w 4452260"/>
                <a:gd name="connsiteY78" fmla="*/ 0 h 1068867"/>
                <a:gd name="connsiteX79" fmla="*/ 2530713 w 4452260"/>
                <a:gd name="connsiteY79" fmla="*/ 0 h 1068867"/>
                <a:gd name="connsiteX80" fmla="*/ 2547403 w 4452260"/>
                <a:gd name="connsiteY80" fmla="*/ 0 h 1068867"/>
                <a:gd name="connsiteX81" fmla="*/ 2549127 w 4452260"/>
                <a:gd name="connsiteY81" fmla="*/ 0 h 1068867"/>
                <a:gd name="connsiteX82" fmla="*/ 2581074 w 4452260"/>
                <a:gd name="connsiteY82" fmla="*/ 0 h 1068867"/>
                <a:gd name="connsiteX83" fmla="*/ 2582112 w 4452260"/>
                <a:gd name="connsiteY83" fmla="*/ 0 h 1068867"/>
                <a:gd name="connsiteX84" fmla="*/ 2669530 w 4452260"/>
                <a:gd name="connsiteY84" fmla="*/ 0 h 1068867"/>
                <a:gd name="connsiteX85" fmla="*/ 2678759 w 4452260"/>
                <a:gd name="connsiteY85" fmla="*/ 0 h 1068867"/>
                <a:gd name="connsiteX86" fmla="*/ 2709527 w 4452260"/>
                <a:gd name="connsiteY86" fmla="*/ 0 h 1068867"/>
                <a:gd name="connsiteX87" fmla="*/ 2711252 w 4452260"/>
                <a:gd name="connsiteY87" fmla="*/ 0 h 1068867"/>
                <a:gd name="connsiteX88" fmla="*/ 2714748 w 4452260"/>
                <a:gd name="connsiteY88" fmla="*/ 0 h 1068867"/>
                <a:gd name="connsiteX89" fmla="*/ 2719890 w 4452260"/>
                <a:gd name="connsiteY89" fmla="*/ 0 h 1068867"/>
                <a:gd name="connsiteX90" fmla="*/ 2831360 w 4452260"/>
                <a:gd name="connsiteY90" fmla="*/ 0 h 1068867"/>
                <a:gd name="connsiteX91" fmla="*/ 2833086 w 4452260"/>
                <a:gd name="connsiteY91" fmla="*/ 0 h 1068867"/>
                <a:gd name="connsiteX92" fmla="*/ 2866087 w 4452260"/>
                <a:gd name="connsiteY92" fmla="*/ 0 h 1068867"/>
                <a:gd name="connsiteX93" fmla="*/ 2918659 w 4452260"/>
                <a:gd name="connsiteY93" fmla="*/ 0 h 1068867"/>
                <a:gd name="connsiteX94" fmla="*/ 2919896 w 4452260"/>
                <a:gd name="connsiteY94" fmla="*/ 0 h 1068867"/>
                <a:gd name="connsiteX95" fmla="*/ 2920383 w 4452260"/>
                <a:gd name="connsiteY95" fmla="*/ 0 h 1068867"/>
                <a:gd name="connsiteX96" fmla="*/ 2977177 w 4452260"/>
                <a:gd name="connsiteY96" fmla="*/ 0 h 1068867"/>
                <a:gd name="connsiteX97" fmla="*/ 2978902 w 4452260"/>
                <a:gd name="connsiteY97" fmla="*/ 0 h 1068867"/>
                <a:gd name="connsiteX98" fmla="*/ 3012671 w 4452260"/>
                <a:gd name="connsiteY98" fmla="*/ 0 h 1068867"/>
                <a:gd name="connsiteX99" fmla="*/ 3014397 w 4452260"/>
                <a:gd name="connsiteY99" fmla="*/ 0 h 1068867"/>
                <a:gd name="connsiteX100" fmla="*/ 3028211 w 4452260"/>
                <a:gd name="connsiteY100" fmla="*/ 0 h 1068867"/>
                <a:gd name="connsiteX101" fmla="*/ 3030899 w 4452260"/>
                <a:gd name="connsiteY101" fmla="*/ 0 h 1068867"/>
                <a:gd name="connsiteX102" fmla="*/ 3032624 w 4452260"/>
                <a:gd name="connsiteY102" fmla="*/ 0 h 1068867"/>
                <a:gd name="connsiteX103" fmla="*/ 3038573 w 4452260"/>
                <a:gd name="connsiteY103" fmla="*/ 0 h 1068867"/>
                <a:gd name="connsiteX104" fmla="*/ 3040298 w 4452260"/>
                <a:gd name="connsiteY104" fmla="*/ 0 h 1068867"/>
                <a:gd name="connsiteX105" fmla="*/ 3082021 w 4452260"/>
                <a:gd name="connsiteY105" fmla="*/ 0 h 1068867"/>
                <a:gd name="connsiteX106" fmla="*/ 3150044 w 4452260"/>
                <a:gd name="connsiteY106" fmla="*/ 0 h 1068867"/>
                <a:gd name="connsiteX107" fmla="*/ 3218441 w 4452260"/>
                <a:gd name="connsiteY107" fmla="*/ 0 h 1068867"/>
                <a:gd name="connsiteX108" fmla="*/ 3236855 w 4452260"/>
                <a:gd name="connsiteY108" fmla="*/ 0 h 1068867"/>
                <a:gd name="connsiteX109" fmla="*/ 3269839 w 4452260"/>
                <a:gd name="connsiteY109" fmla="*/ 0 h 1068867"/>
                <a:gd name="connsiteX110" fmla="*/ 3272250 w 4452260"/>
                <a:gd name="connsiteY110" fmla="*/ 0 h 1068867"/>
                <a:gd name="connsiteX111" fmla="*/ 3320378 w 4452260"/>
                <a:gd name="connsiteY111" fmla="*/ 0 h 1068867"/>
                <a:gd name="connsiteX112" fmla="*/ 3346330 w 4452260"/>
                <a:gd name="connsiteY112" fmla="*/ 0 h 1068867"/>
                <a:gd name="connsiteX113" fmla="*/ 3357257 w 4452260"/>
                <a:gd name="connsiteY113" fmla="*/ 0 h 1068867"/>
                <a:gd name="connsiteX114" fmla="*/ 3369936 w 4452260"/>
                <a:gd name="connsiteY114" fmla="*/ 0 h 1068867"/>
                <a:gd name="connsiteX115" fmla="*/ 3398980 w 4452260"/>
                <a:gd name="connsiteY115" fmla="*/ 0 h 1068867"/>
                <a:gd name="connsiteX116" fmla="*/ 3405925 w 4452260"/>
                <a:gd name="connsiteY116" fmla="*/ 0 h 1068867"/>
                <a:gd name="connsiteX117" fmla="*/ 3411066 w 4452260"/>
                <a:gd name="connsiteY117" fmla="*/ 0 h 1068867"/>
                <a:gd name="connsiteX118" fmla="*/ 3520813 w 4452260"/>
                <a:gd name="connsiteY118" fmla="*/ 0 h 1068867"/>
                <a:gd name="connsiteX119" fmla="*/ 3607623 w 4452260"/>
                <a:gd name="connsiteY119" fmla="*/ 0 h 1068867"/>
                <a:gd name="connsiteX120" fmla="*/ 3608111 w 4452260"/>
                <a:gd name="connsiteY120" fmla="*/ 0 h 1068867"/>
                <a:gd name="connsiteX121" fmla="*/ 3666629 w 4452260"/>
                <a:gd name="connsiteY121" fmla="*/ 0 h 1068867"/>
                <a:gd name="connsiteX122" fmla="*/ 3702124 w 4452260"/>
                <a:gd name="connsiteY122" fmla="*/ 0 h 1068867"/>
                <a:gd name="connsiteX123" fmla="*/ 3720351 w 4452260"/>
                <a:gd name="connsiteY123" fmla="*/ 0 h 1068867"/>
                <a:gd name="connsiteX124" fmla="*/ 3728025 w 4452260"/>
                <a:gd name="connsiteY124" fmla="*/ 0 h 1068867"/>
                <a:gd name="connsiteX125" fmla="*/ 3769748 w 4452260"/>
                <a:gd name="connsiteY125" fmla="*/ 0 h 1068867"/>
                <a:gd name="connsiteX126" fmla="*/ 4098793 w 4452260"/>
                <a:gd name="connsiteY126" fmla="*/ 0 h 1068867"/>
                <a:gd name="connsiteX127" fmla="*/ 4193519 w 4452260"/>
                <a:gd name="connsiteY127" fmla="*/ 54408 h 1068867"/>
                <a:gd name="connsiteX128" fmla="*/ 4439104 w 4452260"/>
                <a:gd name="connsiteY128" fmla="*/ 480025 h 1068867"/>
                <a:gd name="connsiteX129" fmla="*/ 4439104 w 4452260"/>
                <a:gd name="connsiteY129" fmla="*/ 588843 h 1068867"/>
                <a:gd name="connsiteX130" fmla="*/ 4193519 w 4452260"/>
                <a:gd name="connsiteY130" fmla="*/ 1014459 h 1068867"/>
                <a:gd name="connsiteX131" fmla="*/ 4098793 w 4452260"/>
                <a:gd name="connsiteY131" fmla="*/ 1068867 h 1068867"/>
                <a:gd name="connsiteX132" fmla="*/ 3728025 w 4452260"/>
                <a:gd name="connsiteY132" fmla="*/ 1068867 h 1068867"/>
                <a:gd name="connsiteX133" fmla="*/ 3607623 w 4452260"/>
                <a:gd name="connsiteY133" fmla="*/ 1068867 h 1068867"/>
                <a:gd name="connsiteX134" fmla="*/ 3411066 w 4452260"/>
                <a:gd name="connsiteY134" fmla="*/ 1068867 h 1068867"/>
                <a:gd name="connsiteX135" fmla="*/ 3357257 w 4452260"/>
                <a:gd name="connsiteY135" fmla="*/ 1068867 h 1068867"/>
                <a:gd name="connsiteX136" fmla="*/ 3236855 w 4452260"/>
                <a:gd name="connsiteY136" fmla="*/ 1068867 h 1068867"/>
                <a:gd name="connsiteX137" fmla="*/ 3040298 w 4452260"/>
                <a:gd name="connsiteY137" fmla="*/ 1068867 h 1068867"/>
                <a:gd name="connsiteX138" fmla="*/ 3038573 w 4452260"/>
                <a:gd name="connsiteY138" fmla="*/ 1068867 h 1068867"/>
                <a:gd name="connsiteX139" fmla="*/ 2919896 w 4452260"/>
                <a:gd name="connsiteY139" fmla="*/ 1068867 h 1068867"/>
                <a:gd name="connsiteX140" fmla="*/ 2866087 w 4452260"/>
                <a:gd name="connsiteY140" fmla="*/ 1068867 h 1068867"/>
                <a:gd name="connsiteX141" fmla="*/ 2719890 w 4452260"/>
                <a:gd name="connsiteY141" fmla="*/ 1068867 h 1068867"/>
                <a:gd name="connsiteX142" fmla="*/ 2669530 w 4452260"/>
                <a:gd name="connsiteY142" fmla="*/ 1068867 h 1068867"/>
                <a:gd name="connsiteX143" fmla="*/ 2549127 w 4452260"/>
                <a:gd name="connsiteY143" fmla="*/ 1068867 h 1068867"/>
                <a:gd name="connsiteX144" fmla="*/ 2547403 w 4452260"/>
                <a:gd name="connsiteY144" fmla="*/ 1068867 h 1068867"/>
                <a:gd name="connsiteX145" fmla="*/ 2350846 w 4452260"/>
                <a:gd name="connsiteY145" fmla="*/ 1068867 h 1068867"/>
                <a:gd name="connsiteX146" fmla="*/ 2349122 w 4452260"/>
                <a:gd name="connsiteY146" fmla="*/ 1068867 h 1068867"/>
                <a:gd name="connsiteX147" fmla="*/ 2228719 w 4452260"/>
                <a:gd name="connsiteY147" fmla="*/ 1068867 h 1068867"/>
                <a:gd name="connsiteX148" fmla="*/ 2178359 w 4452260"/>
                <a:gd name="connsiteY148" fmla="*/ 1068867 h 1068867"/>
                <a:gd name="connsiteX149" fmla="*/ 2032162 w 4452260"/>
                <a:gd name="connsiteY149" fmla="*/ 1068867 h 1068867"/>
                <a:gd name="connsiteX150" fmla="*/ 1978354 w 4452260"/>
                <a:gd name="connsiteY150" fmla="*/ 1068867 h 1068867"/>
                <a:gd name="connsiteX151" fmla="*/ 1859676 w 4452260"/>
                <a:gd name="connsiteY151" fmla="*/ 1068867 h 1068867"/>
                <a:gd name="connsiteX152" fmla="*/ 1857951 w 4452260"/>
                <a:gd name="connsiteY152" fmla="*/ 1068867 h 1068867"/>
                <a:gd name="connsiteX153" fmla="*/ 1826599 w 4452260"/>
                <a:gd name="connsiteY153" fmla="*/ 1068867 h 1068867"/>
                <a:gd name="connsiteX154" fmla="*/ 1661394 w 4452260"/>
                <a:gd name="connsiteY154" fmla="*/ 1068867 h 1068867"/>
                <a:gd name="connsiteX155" fmla="*/ 1540992 w 4452260"/>
                <a:gd name="connsiteY155" fmla="*/ 1068867 h 1068867"/>
                <a:gd name="connsiteX156" fmla="*/ 1531708 w 4452260"/>
                <a:gd name="connsiteY156" fmla="*/ 1068867 h 1068867"/>
                <a:gd name="connsiteX157" fmla="*/ 1487183 w 4452260"/>
                <a:gd name="connsiteY157" fmla="*/ 1068867 h 1068867"/>
                <a:gd name="connsiteX158" fmla="*/ 1335428 w 4452260"/>
                <a:gd name="connsiteY158" fmla="*/ 1068867 h 1068867"/>
                <a:gd name="connsiteX159" fmla="*/ 1290626 w 4452260"/>
                <a:gd name="connsiteY159" fmla="*/ 1068867 h 1068867"/>
                <a:gd name="connsiteX160" fmla="*/ 1170224 w 4452260"/>
                <a:gd name="connsiteY160" fmla="*/ 1068867 h 1068867"/>
                <a:gd name="connsiteX161" fmla="*/ 1138871 w 4452260"/>
                <a:gd name="connsiteY161" fmla="*/ 1068867 h 1068867"/>
                <a:gd name="connsiteX162" fmla="*/ 1040537 w 4452260"/>
                <a:gd name="connsiteY162" fmla="*/ 1068867 h 1068867"/>
                <a:gd name="connsiteX163" fmla="*/ 843980 w 4452260"/>
                <a:gd name="connsiteY163" fmla="*/ 1068867 h 1068867"/>
                <a:gd name="connsiteX164" fmla="*/ 799455 w 4452260"/>
                <a:gd name="connsiteY164" fmla="*/ 1068867 h 1068867"/>
                <a:gd name="connsiteX165" fmla="*/ 647700 w 4452260"/>
                <a:gd name="connsiteY165" fmla="*/ 1068867 h 1068867"/>
                <a:gd name="connsiteX166" fmla="*/ 352810 w 4452260"/>
                <a:gd name="connsiteY166" fmla="*/ 1068867 h 1068867"/>
                <a:gd name="connsiteX167" fmla="*/ 258084 w 4452260"/>
                <a:gd name="connsiteY167" fmla="*/ 1014459 h 1068867"/>
                <a:gd name="connsiteX168" fmla="*/ 12498 w 4452260"/>
                <a:gd name="connsiteY168" fmla="*/ 588843 h 1068867"/>
                <a:gd name="connsiteX169" fmla="*/ 12498 w 4452260"/>
                <a:gd name="connsiteY169" fmla="*/ 480025 h 1068867"/>
                <a:gd name="connsiteX170" fmla="*/ 258084 w 4452260"/>
                <a:gd name="connsiteY170" fmla="*/ 54408 h 1068867"/>
                <a:gd name="connsiteX171" fmla="*/ 352810 w 4452260"/>
                <a:gd name="connsiteY171" fmla="*/ 0 h 1068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</a:cxnLst>
              <a:rect l="l" t="t" r="r" b="b"/>
              <a:pathLst>
                <a:path w="4452260" h="1068867">
                  <a:moveTo>
                    <a:pt x="352810" y="0"/>
                  </a:moveTo>
                  <a:cubicBezTo>
                    <a:pt x="475602" y="0"/>
                    <a:pt x="567696" y="0"/>
                    <a:pt x="636768" y="0"/>
                  </a:cubicBezTo>
                  <a:lnTo>
                    <a:pt x="647700" y="0"/>
                  </a:lnTo>
                  <a:lnTo>
                    <a:pt x="724065" y="0"/>
                  </a:lnTo>
                  <a:cubicBezTo>
                    <a:pt x="748048" y="0"/>
                    <a:pt x="767235" y="0"/>
                    <a:pt x="782584" y="0"/>
                  </a:cubicBezTo>
                  <a:lnTo>
                    <a:pt x="799455" y="0"/>
                  </a:lnTo>
                  <a:lnTo>
                    <a:pt x="809825" y="0"/>
                  </a:lnTo>
                  <a:lnTo>
                    <a:pt x="818078" y="0"/>
                  </a:lnTo>
                  <a:cubicBezTo>
                    <a:pt x="843980" y="0"/>
                    <a:pt x="843980" y="0"/>
                    <a:pt x="843980" y="0"/>
                  </a:cubicBezTo>
                  <a:lnTo>
                    <a:pt x="931658" y="0"/>
                  </a:lnTo>
                  <a:lnTo>
                    <a:pt x="961580" y="0"/>
                  </a:lnTo>
                  <a:lnTo>
                    <a:pt x="1000055" y="0"/>
                  </a:lnTo>
                  <a:lnTo>
                    <a:pt x="1040537" y="0"/>
                  </a:lnTo>
                  <a:lnTo>
                    <a:pt x="1051453" y="0"/>
                  </a:lnTo>
                  <a:lnTo>
                    <a:pt x="1083414" y="0"/>
                  </a:lnTo>
                  <a:lnTo>
                    <a:pt x="1112969" y="0"/>
                  </a:lnTo>
                  <a:cubicBezTo>
                    <a:pt x="1138871" y="0"/>
                    <a:pt x="1138871" y="0"/>
                    <a:pt x="1138871" y="0"/>
                  </a:cubicBezTo>
                  <a:lnTo>
                    <a:pt x="1170224" y="0"/>
                  </a:lnTo>
                  <a:lnTo>
                    <a:pt x="1170711" y="0"/>
                  </a:lnTo>
                  <a:lnTo>
                    <a:pt x="1202662" y="0"/>
                  </a:lnTo>
                  <a:lnTo>
                    <a:pt x="1240037" y="0"/>
                  </a:lnTo>
                  <a:cubicBezTo>
                    <a:pt x="1290626" y="0"/>
                    <a:pt x="1290626" y="0"/>
                    <a:pt x="1290626" y="0"/>
                  </a:cubicBezTo>
                  <a:lnTo>
                    <a:pt x="1324496" y="0"/>
                  </a:lnTo>
                  <a:lnTo>
                    <a:pt x="1332348" y="0"/>
                  </a:lnTo>
                  <a:lnTo>
                    <a:pt x="1335428" y="0"/>
                  </a:lnTo>
                  <a:lnTo>
                    <a:pt x="1411793" y="0"/>
                  </a:lnTo>
                  <a:lnTo>
                    <a:pt x="1454182" y="0"/>
                  </a:lnTo>
                  <a:lnTo>
                    <a:pt x="1470312" y="0"/>
                  </a:lnTo>
                  <a:lnTo>
                    <a:pt x="1487183" y="0"/>
                  </a:lnTo>
                  <a:lnTo>
                    <a:pt x="1497552" y="0"/>
                  </a:lnTo>
                  <a:lnTo>
                    <a:pt x="1505806" y="0"/>
                  </a:lnTo>
                  <a:lnTo>
                    <a:pt x="1528471" y="0"/>
                  </a:lnTo>
                  <a:lnTo>
                    <a:pt x="1531708" y="0"/>
                  </a:lnTo>
                  <a:lnTo>
                    <a:pt x="1540992" y="0"/>
                  </a:lnTo>
                  <a:lnTo>
                    <a:pt x="1541479" y="0"/>
                  </a:lnTo>
                  <a:lnTo>
                    <a:pt x="1599998" y="0"/>
                  </a:lnTo>
                  <a:lnTo>
                    <a:pt x="1619386" y="0"/>
                  </a:lnTo>
                  <a:lnTo>
                    <a:pt x="1635492" y="0"/>
                  </a:lnTo>
                  <a:lnTo>
                    <a:pt x="1649308" y="0"/>
                  </a:lnTo>
                  <a:lnTo>
                    <a:pt x="1653720" y="0"/>
                  </a:lnTo>
                  <a:lnTo>
                    <a:pt x="1661394" y="0"/>
                  </a:lnTo>
                  <a:lnTo>
                    <a:pt x="1687782" y="0"/>
                  </a:lnTo>
                  <a:lnTo>
                    <a:pt x="1703116" y="0"/>
                  </a:lnTo>
                  <a:lnTo>
                    <a:pt x="1739181" y="0"/>
                  </a:lnTo>
                  <a:lnTo>
                    <a:pt x="1771141" y="0"/>
                  </a:lnTo>
                  <a:lnTo>
                    <a:pt x="1800697" y="0"/>
                  </a:lnTo>
                  <a:lnTo>
                    <a:pt x="1811727" y="0"/>
                  </a:lnTo>
                  <a:lnTo>
                    <a:pt x="1823361" y="0"/>
                  </a:lnTo>
                  <a:lnTo>
                    <a:pt x="1826599" y="0"/>
                  </a:lnTo>
                  <a:lnTo>
                    <a:pt x="1857951" y="0"/>
                  </a:lnTo>
                  <a:lnTo>
                    <a:pt x="1858439" y="0"/>
                  </a:lnTo>
                  <a:lnTo>
                    <a:pt x="1859676" y="0"/>
                  </a:lnTo>
                  <a:lnTo>
                    <a:pt x="1893346" y="0"/>
                  </a:lnTo>
                  <a:lnTo>
                    <a:pt x="1927765" y="0"/>
                  </a:lnTo>
                  <a:lnTo>
                    <a:pt x="1963365" y="0"/>
                  </a:lnTo>
                  <a:lnTo>
                    <a:pt x="1978354" y="0"/>
                  </a:lnTo>
                  <a:lnTo>
                    <a:pt x="1991032" y="0"/>
                  </a:lnTo>
                  <a:lnTo>
                    <a:pt x="2020076" y="0"/>
                  </a:lnTo>
                  <a:lnTo>
                    <a:pt x="2021800" y="0"/>
                  </a:lnTo>
                  <a:lnTo>
                    <a:pt x="2027021" y="0"/>
                  </a:lnTo>
                  <a:cubicBezTo>
                    <a:pt x="2032162" y="0"/>
                    <a:pt x="2032162" y="0"/>
                    <a:pt x="2032162" y="0"/>
                  </a:cubicBezTo>
                  <a:lnTo>
                    <a:pt x="2141909" y="0"/>
                  </a:lnTo>
                  <a:lnTo>
                    <a:pt x="2143633" y="0"/>
                  </a:lnTo>
                  <a:lnTo>
                    <a:pt x="2178359" y="0"/>
                  </a:lnTo>
                  <a:lnTo>
                    <a:pt x="2228719" y="0"/>
                  </a:lnTo>
                  <a:lnTo>
                    <a:pt x="2229207" y="0"/>
                  </a:lnTo>
                  <a:lnTo>
                    <a:pt x="2230931" y="0"/>
                  </a:lnTo>
                  <a:lnTo>
                    <a:pt x="2287725" y="0"/>
                  </a:lnTo>
                  <a:lnTo>
                    <a:pt x="2289450" y="0"/>
                  </a:lnTo>
                  <a:lnTo>
                    <a:pt x="2323220" y="0"/>
                  </a:lnTo>
                  <a:lnTo>
                    <a:pt x="2324944" y="0"/>
                  </a:lnTo>
                  <a:lnTo>
                    <a:pt x="2340483" y="0"/>
                  </a:lnTo>
                  <a:lnTo>
                    <a:pt x="2341447" y="0"/>
                  </a:lnTo>
                  <a:lnTo>
                    <a:pt x="2343172" y="0"/>
                  </a:lnTo>
                  <a:lnTo>
                    <a:pt x="2349122" y="0"/>
                  </a:lnTo>
                  <a:lnTo>
                    <a:pt x="2350846" y="0"/>
                  </a:lnTo>
                  <a:lnTo>
                    <a:pt x="2390844" y="0"/>
                  </a:lnTo>
                  <a:lnTo>
                    <a:pt x="2462317" y="0"/>
                  </a:lnTo>
                  <a:lnTo>
                    <a:pt x="2499455" y="0"/>
                  </a:lnTo>
                  <a:lnTo>
                    <a:pt x="2530713" y="0"/>
                  </a:lnTo>
                  <a:lnTo>
                    <a:pt x="2547403" y="0"/>
                  </a:lnTo>
                  <a:lnTo>
                    <a:pt x="2549127" y="0"/>
                  </a:lnTo>
                  <a:lnTo>
                    <a:pt x="2581074" y="0"/>
                  </a:lnTo>
                  <a:lnTo>
                    <a:pt x="2582112" y="0"/>
                  </a:lnTo>
                  <a:cubicBezTo>
                    <a:pt x="2669530" y="0"/>
                    <a:pt x="2669530" y="0"/>
                    <a:pt x="2669530" y="0"/>
                  </a:cubicBezTo>
                  <a:lnTo>
                    <a:pt x="2678759" y="0"/>
                  </a:lnTo>
                  <a:lnTo>
                    <a:pt x="2709527" y="0"/>
                  </a:lnTo>
                  <a:lnTo>
                    <a:pt x="2711252" y="0"/>
                  </a:lnTo>
                  <a:lnTo>
                    <a:pt x="2714748" y="0"/>
                  </a:lnTo>
                  <a:lnTo>
                    <a:pt x="2719890" y="0"/>
                  </a:lnTo>
                  <a:lnTo>
                    <a:pt x="2831360" y="0"/>
                  </a:lnTo>
                  <a:lnTo>
                    <a:pt x="2833086" y="0"/>
                  </a:lnTo>
                  <a:lnTo>
                    <a:pt x="2866087" y="0"/>
                  </a:lnTo>
                  <a:lnTo>
                    <a:pt x="2918659" y="0"/>
                  </a:lnTo>
                  <a:lnTo>
                    <a:pt x="2919896" y="0"/>
                  </a:lnTo>
                  <a:lnTo>
                    <a:pt x="2920383" y="0"/>
                  </a:lnTo>
                  <a:lnTo>
                    <a:pt x="2977177" y="0"/>
                  </a:lnTo>
                  <a:lnTo>
                    <a:pt x="2978902" y="0"/>
                  </a:lnTo>
                  <a:lnTo>
                    <a:pt x="3012671" y="0"/>
                  </a:lnTo>
                  <a:lnTo>
                    <a:pt x="3014397" y="0"/>
                  </a:lnTo>
                  <a:lnTo>
                    <a:pt x="3028211" y="0"/>
                  </a:lnTo>
                  <a:lnTo>
                    <a:pt x="3030899" y="0"/>
                  </a:lnTo>
                  <a:lnTo>
                    <a:pt x="3032624" y="0"/>
                  </a:lnTo>
                  <a:lnTo>
                    <a:pt x="3038573" y="0"/>
                  </a:lnTo>
                  <a:lnTo>
                    <a:pt x="3040298" y="0"/>
                  </a:lnTo>
                  <a:lnTo>
                    <a:pt x="3082021" y="0"/>
                  </a:lnTo>
                  <a:lnTo>
                    <a:pt x="3150044" y="0"/>
                  </a:lnTo>
                  <a:lnTo>
                    <a:pt x="3218441" y="0"/>
                  </a:lnTo>
                  <a:lnTo>
                    <a:pt x="3236855" y="0"/>
                  </a:lnTo>
                  <a:lnTo>
                    <a:pt x="3269839" y="0"/>
                  </a:lnTo>
                  <a:lnTo>
                    <a:pt x="3272250" y="0"/>
                  </a:lnTo>
                  <a:lnTo>
                    <a:pt x="3320378" y="0"/>
                  </a:lnTo>
                  <a:lnTo>
                    <a:pt x="3346330" y="0"/>
                  </a:lnTo>
                  <a:lnTo>
                    <a:pt x="3357257" y="0"/>
                  </a:lnTo>
                  <a:lnTo>
                    <a:pt x="3369936" y="0"/>
                  </a:lnTo>
                  <a:lnTo>
                    <a:pt x="3398980" y="0"/>
                  </a:lnTo>
                  <a:lnTo>
                    <a:pt x="3405925" y="0"/>
                  </a:lnTo>
                  <a:cubicBezTo>
                    <a:pt x="3411066" y="0"/>
                    <a:pt x="3411066" y="0"/>
                    <a:pt x="3411066" y="0"/>
                  </a:cubicBezTo>
                  <a:lnTo>
                    <a:pt x="3520813" y="0"/>
                  </a:lnTo>
                  <a:lnTo>
                    <a:pt x="3607623" y="0"/>
                  </a:lnTo>
                  <a:lnTo>
                    <a:pt x="3608111" y="0"/>
                  </a:lnTo>
                  <a:lnTo>
                    <a:pt x="3666629" y="0"/>
                  </a:lnTo>
                  <a:lnTo>
                    <a:pt x="3702124" y="0"/>
                  </a:lnTo>
                  <a:lnTo>
                    <a:pt x="3720351" y="0"/>
                  </a:lnTo>
                  <a:lnTo>
                    <a:pt x="3728025" y="0"/>
                  </a:lnTo>
                  <a:lnTo>
                    <a:pt x="3769748" y="0"/>
                  </a:lnTo>
                  <a:cubicBezTo>
                    <a:pt x="4098793" y="0"/>
                    <a:pt x="4098793" y="0"/>
                    <a:pt x="4098793" y="0"/>
                  </a:cubicBezTo>
                  <a:cubicBezTo>
                    <a:pt x="4133877" y="0"/>
                    <a:pt x="4175977" y="24572"/>
                    <a:pt x="4193519" y="54408"/>
                  </a:cubicBezTo>
                  <a:cubicBezTo>
                    <a:pt x="4439104" y="480025"/>
                    <a:pt x="4439104" y="480025"/>
                    <a:pt x="4439104" y="480025"/>
                  </a:cubicBezTo>
                  <a:cubicBezTo>
                    <a:pt x="4456646" y="509862"/>
                    <a:pt x="4456646" y="559005"/>
                    <a:pt x="4439104" y="588843"/>
                  </a:cubicBezTo>
                  <a:cubicBezTo>
                    <a:pt x="4193519" y="1014459"/>
                    <a:pt x="4193519" y="1014459"/>
                    <a:pt x="4193519" y="1014459"/>
                  </a:cubicBezTo>
                  <a:cubicBezTo>
                    <a:pt x="4175977" y="1044295"/>
                    <a:pt x="4133877" y="1068867"/>
                    <a:pt x="4098793" y="1068867"/>
                  </a:cubicBezTo>
                  <a:lnTo>
                    <a:pt x="3728025" y="1068867"/>
                  </a:lnTo>
                  <a:lnTo>
                    <a:pt x="3607623" y="1068867"/>
                  </a:lnTo>
                  <a:lnTo>
                    <a:pt x="3411066" y="1068867"/>
                  </a:lnTo>
                  <a:lnTo>
                    <a:pt x="3357257" y="1068867"/>
                  </a:lnTo>
                  <a:lnTo>
                    <a:pt x="3236855" y="1068867"/>
                  </a:lnTo>
                  <a:lnTo>
                    <a:pt x="3040298" y="1068867"/>
                  </a:lnTo>
                  <a:lnTo>
                    <a:pt x="3038573" y="1068867"/>
                  </a:lnTo>
                  <a:lnTo>
                    <a:pt x="2919896" y="1068867"/>
                  </a:lnTo>
                  <a:lnTo>
                    <a:pt x="2866087" y="1068867"/>
                  </a:lnTo>
                  <a:lnTo>
                    <a:pt x="2719890" y="1068867"/>
                  </a:lnTo>
                  <a:lnTo>
                    <a:pt x="2669530" y="1068867"/>
                  </a:lnTo>
                  <a:lnTo>
                    <a:pt x="2549127" y="1068867"/>
                  </a:lnTo>
                  <a:lnTo>
                    <a:pt x="2547403" y="1068867"/>
                  </a:lnTo>
                  <a:lnTo>
                    <a:pt x="2350846" y="1068867"/>
                  </a:lnTo>
                  <a:lnTo>
                    <a:pt x="2349122" y="1068867"/>
                  </a:lnTo>
                  <a:lnTo>
                    <a:pt x="2228719" y="1068867"/>
                  </a:lnTo>
                  <a:lnTo>
                    <a:pt x="2178359" y="1068867"/>
                  </a:lnTo>
                  <a:lnTo>
                    <a:pt x="2032162" y="1068867"/>
                  </a:lnTo>
                  <a:lnTo>
                    <a:pt x="1978354" y="1068867"/>
                  </a:lnTo>
                  <a:lnTo>
                    <a:pt x="1859676" y="1068867"/>
                  </a:lnTo>
                  <a:lnTo>
                    <a:pt x="1857951" y="1068867"/>
                  </a:lnTo>
                  <a:lnTo>
                    <a:pt x="1826599" y="1068867"/>
                  </a:lnTo>
                  <a:lnTo>
                    <a:pt x="1661394" y="1068867"/>
                  </a:lnTo>
                  <a:lnTo>
                    <a:pt x="1540992" y="1068867"/>
                  </a:lnTo>
                  <a:lnTo>
                    <a:pt x="1531708" y="1068867"/>
                  </a:lnTo>
                  <a:lnTo>
                    <a:pt x="1487183" y="1068867"/>
                  </a:lnTo>
                  <a:lnTo>
                    <a:pt x="1335428" y="1068867"/>
                  </a:lnTo>
                  <a:lnTo>
                    <a:pt x="1290626" y="1068867"/>
                  </a:lnTo>
                  <a:lnTo>
                    <a:pt x="1170224" y="1068867"/>
                  </a:lnTo>
                  <a:lnTo>
                    <a:pt x="1138871" y="1068867"/>
                  </a:lnTo>
                  <a:lnTo>
                    <a:pt x="1040537" y="1068867"/>
                  </a:lnTo>
                  <a:lnTo>
                    <a:pt x="843980" y="1068867"/>
                  </a:lnTo>
                  <a:lnTo>
                    <a:pt x="799455" y="1068867"/>
                  </a:lnTo>
                  <a:lnTo>
                    <a:pt x="647700" y="1068867"/>
                  </a:lnTo>
                  <a:lnTo>
                    <a:pt x="352810" y="1068867"/>
                  </a:lnTo>
                  <a:cubicBezTo>
                    <a:pt x="318603" y="1068867"/>
                    <a:pt x="275626" y="1044295"/>
                    <a:pt x="258084" y="1014459"/>
                  </a:cubicBezTo>
                  <a:cubicBezTo>
                    <a:pt x="12498" y="588843"/>
                    <a:pt x="12498" y="588843"/>
                    <a:pt x="12498" y="588843"/>
                  </a:cubicBezTo>
                  <a:cubicBezTo>
                    <a:pt x="-4166" y="559005"/>
                    <a:pt x="-4166" y="509862"/>
                    <a:pt x="12498" y="480025"/>
                  </a:cubicBezTo>
                  <a:cubicBezTo>
                    <a:pt x="258084" y="54408"/>
                    <a:pt x="258084" y="54408"/>
                    <a:pt x="258084" y="54408"/>
                  </a:cubicBezTo>
                  <a:cubicBezTo>
                    <a:pt x="275626" y="24572"/>
                    <a:pt x="318603" y="0"/>
                    <a:pt x="352810" y="0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bg1">
                    <a:lumMod val="95000"/>
                  </a:schemeClr>
                </a:gs>
                <a:gs pos="0">
                  <a:srgbClr val="D3D3D3"/>
                </a:gs>
              </a:gsLst>
              <a:lin ang="2700000" scaled="1"/>
              <a:tileRect/>
            </a:gradFill>
            <a:ln w="19050">
              <a:gradFill flip="none" rotWithShape="1">
                <a:gsLst>
                  <a:gs pos="100000">
                    <a:schemeClr val="bg1">
                      <a:lumMod val="7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</a:ln>
            <a:effectLst>
              <a:outerShdw blurRad="127000" dist="508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55" name="任意多边形 54"/>
            <p:cNvSpPr/>
            <p:nvPr/>
          </p:nvSpPr>
          <p:spPr bwMode="auto">
            <a:xfrm>
              <a:off x="1391454" y="2176337"/>
              <a:ext cx="2478628" cy="497761"/>
            </a:xfrm>
            <a:custGeom>
              <a:avLst/>
              <a:gdLst>
                <a:gd name="connsiteX0" fmla="*/ 305125 w 4603109"/>
                <a:gd name="connsiteY0" fmla="*/ 0 h 924402"/>
                <a:gd name="connsiteX1" fmla="*/ 432894 w 4603109"/>
                <a:gd name="connsiteY1" fmla="*/ 0 h 924402"/>
                <a:gd name="connsiteX2" fmla="*/ 445336 w 4603109"/>
                <a:gd name="connsiteY2" fmla="*/ 0 h 924402"/>
                <a:gd name="connsiteX3" fmla="*/ 550703 w 4603109"/>
                <a:gd name="connsiteY3" fmla="*/ 0 h 924402"/>
                <a:gd name="connsiteX4" fmla="*/ 560158 w 4603109"/>
                <a:gd name="connsiteY4" fmla="*/ 0 h 924402"/>
                <a:gd name="connsiteX5" fmla="*/ 573105 w 4603109"/>
                <a:gd name="connsiteY5" fmla="*/ 0 h 924402"/>
                <a:gd name="connsiteX6" fmla="*/ 626202 w 4603109"/>
                <a:gd name="connsiteY6" fmla="*/ 0 h 924402"/>
                <a:gd name="connsiteX7" fmla="*/ 676811 w 4603109"/>
                <a:gd name="connsiteY7" fmla="*/ 0 h 924402"/>
                <a:gd name="connsiteX8" fmla="*/ 678472 w 4603109"/>
                <a:gd name="connsiteY8" fmla="*/ 0 h 924402"/>
                <a:gd name="connsiteX9" fmla="*/ 687927 w 4603109"/>
                <a:gd name="connsiteY9" fmla="*/ 0 h 924402"/>
                <a:gd name="connsiteX10" fmla="*/ 691402 w 4603109"/>
                <a:gd name="connsiteY10" fmla="*/ 0 h 924402"/>
                <a:gd name="connsiteX11" fmla="*/ 700371 w 4603109"/>
                <a:gd name="connsiteY11" fmla="*/ 0 h 924402"/>
                <a:gd name="connsiteX12" fmla="*/ 707508 w 4603109"/>
                <a:gd name="connsiteY12" fmla="*/ 0 h 924402"/>
                <a:gd name="connsiteX13" fmla="*/ 729909 w 4603109"/>
                <a:gd name="connsiteY13" fmla="*/ 0 h 924402"/>
                <a:gd name="connsiteX14" fmla="*/ 753971 w 4603109"/>
                <a:gd name="connsiteY14" fmla="*/ 0 h 924402"/>
                <a:gd name="connsiteX15" fmla="*/ 804580 w 4603109"/>
                <a:gd name="connsiteY15" fmla="*/ 0 h 924402"/>
                <a:gd name="connsiteX16" fmla="*/ 805737 w 4603109"/>
                <a:gd name="connsiteY16" fmla="*/ 0 h 924402"/>
                <a:gd name="connsiteX17" fmla="*/ 819171 w 4603109"/>
                <a:gd name="connsiteY17" fmla="*/ 0 h 924402"/>
                <a:gd name="connsiteX18" fmla="*/ 828140 w 4603109"/>
                <a:gd name="connsiteY18" fmla="*/ 0 h 924402"/>
                <a:gd name="connsiteX19" fmla="*/ 831615 w 4603109"/>
                <a:gd name="connsiteY19" fmla="*/ 0 h 924402"/>
                <a:gd name="connsiteX20" fmla="*/ 835277 w 4603109"/>
                <a:gd name="connsiteY20" fmla="*/ 0 h 924402"/>
                <a:gd name="connsiteX21" fmla="*/ 857678 w 4603109"/>
                <a:gd name="connsiteY21" fmla="*/ 0 h 924402"/>
                <a:gd name="connsiteX22" fmla="*/ 864889 w 4603109"/>
                <a:gd name="connsiteY22" fmla="*/ 0 h 924402"/>
                <a:gd name="connsiteX23" fmla="*/ 899900 w 4603109"/>
                <a:gd name="connsiteY23" fmla="*/ 0 h 924402"/>
                <a:gd name="connsiteX24" fmla="*/ 909341 w 4603109"/>
                <a:gd name="connsiteY24" fmla="*/ 0 h 924402"/>
                <a:gd name="connsiteX25" fmla="*/ 929965 w 4603109"/>
                <a:gd name="connsiteY25" fmla="*/ 0 h 924402"/>
                <a:gd name="connsiteX26" fmla="*/ 933506 w 4603109"/>
                <a:gd name="connsiteY26" fmla="*/ 0 h 924402"/>
                <a:gd name="connsiteX27" fmla="*/ 936982 w 4603109"/>
                <a:gd name="connsiteY27" fmla="*/ 0 h 924402"/>
                <a:gd name="connsiteX28" fmla="*/ 959384 w 4603109"/>
                <a:gd name="connsiteY28" fmla="*/ 0 h 924402"/>
                <a:gd name="connsiteX29" fmla="*/ 962542 w 4603109"/>
                <a:gd name="connsiteY29" fmla="*/ 0 h 924402"/>
                <a:gd name="connsiteX30" fmla="*/ 984943 w 4603109"/>
                <a:gd name="connsiteY30" fmla="*/ 0 h 924402"/>
                <a:gd name="connsiteX31" fmla="*/ 992658 w 4603109"/>
                <a:gd name="connsiteY31" fmla="*/ 0 h 924402"/>
                <a:gd name="connsiteX32" fmla="*/ 1012059 w 4603109"/>
                <a:gd name="connsiteY32" fmla="*/ 0 h 924402"/>
                <a:gd name="connsiteX33" fmla="*/ 1012480 w 4603109"/>
                <a:gd name="connsiteY33" fmla="*/ 0 h 924402"/>
                <a:gd name="connsiteX34" fmla="*/ 1027669 w 4603109"/>
                <a:gd name="connsiteY34" fmla="*/ 0 h 924402"/>
                <a:gd name="connsiteX35" fmla="*/ 1037110 w 4603109"/>
                <a:gd name="connsiteY35" fmla="*/ 0 h 924402"/>
                <a:gd name="connsiteX36" fmla="*/ 1040112 w 4603109"/>
                <a:gd name="connsiteY36" fmla="*/ 0 h 924402"/>
                <a:gd name="connsiteX37" fmla="*/ 1057734 w 4603109"/>
                <a:gd name="connsiteY37" fmla="*/ 0 h 924402"/>
                <a:gd name="connsiteX38" fmla="*/ 1064751 w 4603109"/>
                <a:gd name="connsiteY38" fmla="*/ 0 h 924402"/>
                <a:gd name="connsiteX39" fmla="*/ 1070177 w 4603109"/>
                <a:gd name="connsiteY39" fmla="*/ 0 h 924402"/>
                <a:gd name="connsiteX40" fmla="*/ 1072436 w 4603109"/>
                <a:gd name="connsiteY40" fmla="*/ 0 h 924402"/>
                <a:gd name="connsiteX41" fmla="*/ 1090311 w 4603109"/>
                <a:gd name="connsiteY41" fmla="*/ 0 h 924402"/>
                <a:gd name="connsiteX42" fmla="*/ 1110718 w 4603109"/>
                <a:gd name="connsiteY42" fmla="*/ 0 h 924402"/>
                <a:gd name="connsiteX43" fmla="*/ 1112712 w 4603109"/>
                <a:gd name="connsiteY43" fmla="*/ 0 h 924402"/>
                <a:gd name="connsiteX44" fmla="*/ 1116187 w 4603109"/>
                <a:gd name="connsiteY44" fmla="*/ 0 h 924402"/>
                <a:gd name="connsiteX45" fmla="*/ 1139828 w 4603109"/>
                <a:gd name="connsiteY45" fmla="*/ 0 h 924402"/>
                <a:gd name="connsiteX46" fmla="*/ 1140249 w 4603109"/>
                <a:gd name="connsiteY46" fmla="*/ 0 h 924402"/>
                <a:gd name="connsiteX47" fmla="*/ 1145480 w 4603109"/>
                <a:gd name="connsiteY47" fmla="*/ 0 h 924402"/>
                <a:gd name="connsiteX48" fmla="*/ 1152270 w 4603109"/>
                <a:gd name="connsiteY48" fmla="*/ 0 h 924402"/>
                <a:gd name="connsiteX49" fmla="*/ 1154934 w 4603109"/>
                <a:gd name="connsiteY49" fmla="*/ 0 h 924402"/>
                <a:gd name="connsiteX50" fmla="*/ 1167881 w 4603109"/>
                <a:gd name="connsiteY50" fmla="*/ 0 h 924402"/>
                <a:gd name="connsiteX51" fmla="*/ 1175544 w 4603109"/>
                <a:gd name="connsiteY51" fmla="*/ 0 h 924402"/>
                <a:gd name="connsiteX52" fmla="*/ 1184998 w 4603109"/>
                <a:gd name="connsiteY52" fmla="*/ 0 h 924402"/>
                <a:gd name="connsiteX53" fmla="*/ 1197946 w 4603109"/>
                <a:gd name="connsiteY53" fmla="*/ 0 h 924402"/>
                <a:gd name="connsiteX54" fmla="*/ 1200205 w 4603109"/>
                <a:gd name="connsiteY54" fmla="*/ 0 h 924402"/>
                <a:gd name="connsiteX55" fmla="*/ 1220978 w 4603109"/>
                <a:gd name="connsiteY55" fmla="*/ 0 h 924402"/>
                <a:gd name="connsiteX56" fmla="*/ 1238487 w 4603109"/>
                <a:gd name="connsiteY56" fmla="*/ 0 h 924402"/>
                <a:gd name="connsiteX57" fmla="*/ 1243956 w 4603109"/>
                <a:gd name="connsiteY57" fmla="*/ 0 h 924402"/>
                <a:gd name="connsiteX58" fmla="*/ 1251042 w 4603109"/>
                <a:gd name="connsiteY58" fmla="*/ 0 h 924402"/>
                <a:gd name="connsiteX59" fmla="*/ 1257637 w 4603109"/>
                <a:gd name="connsiteY59" fmla="*/ 0 h 924402"/>
                <a:gd name="connsiteX60" fmla="*/ 1271587 w 4603109"/>
                <a:gd name="connsiteY60" fmla="*/ 0 h 924402"/>
                <a:gd name="connsiteX61" fmla="*/ 1273249 w 4603109"/>
                <a:gd name="connsiteY61" fmla="*/ 0 h 924402"/>
                <a:gd name="connsiteX62" fmla="*/ 1280039 w 4603109"/>
                <a:gd name="connsiteY62" fmla="*/ 0 h 924402"/>
                <a:gd name="connsiteX63" fmla="*/ 1282703 w 4603109"/>
                <a:gd name="connsiteY63" fmla="*/ 0 h 924402"/>
                <a:gd name="connsiteX64" fmla="*/ 1286178 w 4603109"/>
                <a:gd name="connsiteY64" fmla="*/ 0 h 924402"/>
                <a:gd name="connsiteX65" fmla="*/ 1295146 w 4603109"/>
                <a:gd name="connsiteY65" fmla="*/ 0 h 924402"/>
                <a:gd name="connsiteX66" fmla="*/ 1301651 w 4603109"/>
                <a:gd name="connsiteY66" fmla="*/ 0 h 924402"/>
                <a:gd name="connsiteX67" fmla="*/ 1302284 w 4603109"/>
                <a:gd name="connsiteY67" fmla="*/ 0 h 924402"/>
                <a:gd name="connsiteX68" fmla="*/ 1303313 w 4603109"/>
                <a:gd name="connsiteY68" fmla="*/ 0 h 924402"/>
                <a:gd name="connsiteX69" fmla="*/ 1312767 w 4603109"/>
                <a:gd name="connsiteY69" fmla="*/ 0 h 924402"/>
                <a:gd name="connsiteX70" fmla="*/ 1316242 w 4603109"/>
                <a:gd name="connsiteY70" fmla="*/ 0 h 924402"/>
                <a:gd name="connsiteX71" fmla="*/ 1321886 w 4603109"/>
                <a:gd name="connsiteY71" fmla="*/ 0 h 924402"/>
                <a:gd name="connsiteX72" fmla="*/ 1324685 w 4603109"/>
                <a:gd name="connsiteY72" fmla="*/ 0 h 924402"/>
                <a:gd name="connsiteX73" fmla="*/ 1325211 w 4603109"/>
                <a:gd name="connsiteY73" fmla="*/ 0 h 924402"/>
                <a:gd name="connsiteX74" fmla="*/ 1332348 w 4603109"/>
                <a:gd name="connsiteY74" fmla="*/ 0 h 924402"/>
                <a:gd name="connsiteX75" fmla="*/ 1332714 w 4603109"/>
                <a:gd name="connsiteY75" fmla="*/ 0 h 924402"/>
                <a:gd name="connsiteX76" fmla="*/ 1333135 w 4603109"/>
                <a:gd name="connsiteY76" fmla="*/ 0 h 924402"/>
                <a:gd name="connsiteX77" fmla="*/ 1348747 w 4603109"/>
                <a:gd name="connsiteY77" fmla="*/ 0 h 924402"/>
                <a:gd name="connsiteX78" fmla="*/ 1354749 w 4603109"/>
                <a:gd name="connsiteY78" fmla="*/ 0 h 924402"/>
                <a:gd name="connsiteX79" fmla="*/ 1378811 w 4603109"/>
                <a:gd name="connsiteY79" fmla="*/ 0 h 924402"/>
                <a:gd name="connsiteX80" fmla="*/ 1383745 w 4603109"/>
                <a:gd name="connsiteY80" fmla="*/ 0 h 924402"/>
                <a:gd name="connsiteX81" fmla="*/ 1385406 w 4603109"/>
                <a:gd name="connsiteY81" fmla="*/ 0 h 924402"/>
                <a:gd name="connsiteX82" fmla="*/ 1399356 w 4603109"/>
                <a:gd name="connsiteY82" fmla="*/ 0 h 924402"/>
                <a:gd name="connsiteX83" fmla="*/ 1400513 w 4603109"/>
                <a:gd name="connsiteY83" fmla="*/ 0 h 924402"/>
                <a:gd name="connsiteX84" fmla="*/ 1413947 w 4603109"/>
                <a:gd name="connsiteY84" fmla="*/ 0 h 924402"/>
                <a:gd name="connsiteX85" fmla="*/ 1414442 w 4603109"/>
                <a:gd name="connsiteY85" fmla="*/ 0 h 924402"/>
                <a:gd name="connsiteX86" fmla="*/ 1422915 w 4603109"/>
                <a:gd name="connsiteY86" fmla="*/ 0 h 924402"/>
                <a:gd name="connsiteX87" fmla="*/ 1426390 w 4603109"/>
                <a:gd name="connsiteY87" fmla="*/ 0 h 924402"/>
                <a:gd name="connsiteX88" fmla="*/ 1429420 w 4603109"/>
                <a:gd name="connsiteY88" fmla="*/ 0 h 924402"/>
                <a:gd name="connsiteX89" fmla="*/ 1430053 w 4603109"/>
                <a:gd name="connsiteY89" fmla="*/ 0 h 924402"/>
                <a:gd name="connsiteX90" fmla="*/ 1430206 w 4603109"/>
                <a:gd name="connsiteY90" fmla="*/ 0 h 924402"/>
                <a:gd name="connsiteX91" fmla="*/ 1430577 w 4603109"/>
                <a:gd name="connsiteY91" fmla="*/ 0 h 924402"/>
                <a:gd name="connsiteX92" fmla="*/ 1436843 w 4603109"/>
                <a:gd name="connsiteY92" fmla="*/ 0 h 924402"/>
                <a:gd name="connsiteX93" fmla="*/ 1444011 w 4603109"/>
                <a:gd name="connsiteY93" fmla="*/ 0 h 924402"/>
                <a:gd name="connsiteX94" fmla="*/ 1449655 w 4603109"/>
                <a:gd name="connsiteY94" fmla="*/ 0 h 924402"/>
                <a:gd name="connsiteX95" fmla="*/ 1452454 w 4603109"/>
                <a:gd name="connsiteY95" fmla="*/ 0 h 924402"/>
                <a:gd name="connsiteX96" fmla="*/ 1452980 w 4603109"/>
                <a:gd name="connsiteY96" fmla="*/ 0 h 924402"/>
                <a:gd name="connsiteX97" fmla="*/ 1456455 w 4603109"/>
                <a:gd name="connsiteY97" fmla="*/ 0 h 924402"/>
                <a:gd name="connsiteX98" fmla="*/ 1459664 w 4603109"/>
                <a:gd name="connsiteY98" fmla="*/ 0 h 924402"/>
                <a:gd name="connsiteX99" fmla="*/ 1460117 w 4603109"/>
                <a:gd name="connsiteY99" fmla="*/ 0 h 924402"/>
                <a:gd name="connsiteX100" fmla="*/ 1460483 w 4603109"/>
                <a:gd name="connsiteY100" fmla="*/ 0 h 924402"/>
                <a:gd name="connsiteX101" fmla="*/ 1460904 w 4603109"/>
                <a:gd name="connsiteY101" fmla="*/ 0 h 924402"/>
                <a:gd name="connsiteX102" fmla="*/ 1472926 w 4603109"/>
                <a:gd name="connsiteY102" fmla="*/ 0 h 924402"/>
                <a:gd name="connsiteX103" fmla="*/ 1482518 w 4603109"/>
                <a:gd name="connsiteY103" fmla="*/ 0 h 924402"/>
                <a:gd name="connsiteX104" fmla="*/ 1489729 w 4603109"/>
                <a:gd name="connsiteY104" fmla="*/ 0 h 924402"/>
                <a:gd name="connsiteX105" fmla="*/ 1504116 w 4603109"/>
                <a:gd name="connsiteY105" fmla="*/ 0 h 924402"/>
                <a:gd name="connsiteX106" fmla="*/ 1511514 w 4603109"/>
                <a:gd name="connsiteY106" fmla="*/ 0 h 924402"/>
                <a:gd name="connsiteX107" fmla="*/ 1524740 w 4603109"/>
                <a:gd name="connsiteY107" fmla="*/ 0 h 924402"/>
                <a:gd name="connsiteX108" fmla="*/ 1528282 w 4603109"/>
                <a:gd name="connsiteY108" fmla="*/ 0 h 924402"/>
                <a:gd name="connsiteX109" fmla="*/ 1531757 w 4603109"/>
                <a:gd name="connsiteY109" fmla="*/ 0 h 924402"/>
                <a:gd name="connsiteX110" fmla="*/ 1534181 w 4603109"/>
                <a:gd name="connsiteY110" fmla="*/ 0 h 924402"/>
                <a:gd name="connsiteX111" fmla="*/ 1542211 w 4603109"/>
                <a:gd name="connsiteY111" fmla="*/ 0 h 924402"/>
                <a:gd name="connsiteX112" fmla="*/ 1554159 w 4603109"/>
                <a:gd name="connsiteY112" fmla="*/ 0 h 924402"/>
                <a:gd name="connsiteX113" fmla="*/ 1557318 w 4603109"/>
                <a:gd name="connsiteY113" fmla="*/ 0 h 924402"/>
                <a:gd name="connsiteX114" fmla="*/ 1557975 w 4603109"/>
                <a:gd name="connsiteY114" fmla="*/ 0 h 924402"/>
                <a:gd name="connsiteX115" fmla="*/ 1558346 w 4603109"/>
                <a:gd name="connsiteY115" fmla="*/ 0 h 924402"/>
                <a:gd name="connsiteX116" fmla="*/ 1561822 w 4603109"/>
                <a:gd name="connsiteY116" fmla="*/ 0 h 924402"/>
                <a:gd name="connsiteX117" fmla="*/ 1564612 w 4603109"/>
                <a:gd name="connsiteY117" fmla="*/ 0 h 924402"/>
                <a:gd name="connsiteX118" fmla="*/ 1566857 w 4603109"/>
                <a:gd name="connsiteY118" fmla="*/ 0 h 924402"/>
                <a:gd name="connsiteX119" fmla="*/ 1576919 w 4603109"/>
                <a:gd name="connsiteY119" fmla="*/ 0 h 924402"/>
                <a:gd name="connsiteX120" fmla="*/ 1579719 w 4603109"/>
                <a:gd name="connsiteY120" fmla="*/ 0 h 924402"/>
                <a:gd name="connsiteX121" fmla="*/ 1584224 w 4603109"/>
                <a:gd name="connsiteY121" fmla="*/ 0 h 924402"/>
                <a:gd name="connsiteX122" fmla="*/ 1587382 w 4603109"/>
                <a:gd name="connsiteY122" fmla="*/ 0 h 924402"/>
                <a:gd name="connsiteX123" fmla="*/ 1587433 w 4603109"/>
                <a:gd name="connsiteY123" fmla="*/ 0 h 924402"/>
                <a:gd name="connsiteX124" fmla="*/ 1600695 w 4603109"/>
                <a:gd name="connsiteY124" fmla="*/ 0 h 924402"/>
                <a:gd name="connsiteX125" fmla="*/ 1606834 w 4603109"/>
                <a:gd name="connsiteY125" fmla="*/ 0 h 924402"/>
                <a:gd name="connsiteX126" fmla="*/ 1607256 w 4603109"/>
                <a:gd name="connsiteY126" fmla="*/ 0 h 924402"/>
                <a:gd name="connsiteX127" fmla="*/ 1608325 w 4603109"/>
                <a:gd name="connsiteY127" fmla="*/ 0 h 924402"/>
                <a:gd name="connsiteX128" fmla="*/ 1609783 w 4603109"/>
                <a:gd name="connsiteY128" fmla="*/ 0 h 924402"/>
                <a:gd name="connsiteX129" fmla="*/ 1617498 w 4603109"/>
                <a:gd name="connsiteY129" fmla="*/ 0 h 924402"/>
                <a:gd name="connsiteX130" fmla="*/ 1631885 w 4603109"/>
                <a:gd name="connsiteY130" fmla="*/ 0 h 924402"/>
                <a:gd name="connsiteX131" fmla="*/ 1636899 w 4603109"/>
                <a:gd name="connsiteY131" fmla="*/ 0 h 924402"/>
                <a:gd name="connsiteX132" fmla="*/ 1637320 w 4603109"/>
                <a:gd name="connsiteY132" fmla="*/ 0 h 924402"/>
                <a:gd name="connsiteX133" fmla="*/ 1637445 w 4603109"/>
                <a:gd name="connsiteY133" fmla="*/ 0 h 924402"/>
                <a:gd name="connsiteX134" fmla="*/ 1652509 w 4603109"/>
                <a:gd name="connsiteY134" fmla="*/ 0 h 924402"/>
                <a:gd name="connsiteX135" fmla="*/ 1659526 w 4603109"/>
                <a:gd name="connsiteY135" fmla="*/ 0 h 924402"/>
                <a:gd name="connsiteX136" fmla="*/ 1661950 w 4603109"/>
                <a:gd name="connsiteY136" fmla="*/ 0 h 924402"/>
                <a:gd name="connsiteX137" fmla="*/ 1664952 w 4603109"/>
                <a:gd name="connsiteY137" fmla="*/ 0 h 924402"/>
                <a:gd name="connsiteX138" fmla="*/ 1667212 w 4603109"/>
                <a:gd name="connsiteY138" fmla="*/ 0 h 924402"/>
                <a:gd name="connsiteX139" fmla="*/ 1685087 w 4603109"/>
                <a:gd name="connsiteY139" fmla="*/ 0 h 924402"/>
                <a:gd name="connsiteX140" fmla="*/ 1689591 w 4603109"/>
                <a:gd name="connsiteY140" fmla="*/ 0 h 924402"/>
                <a:gd name="connsiteX141" fmla="*/ 1694626 w 4603109"/>
                <a:gd name="connsiteY141" fmla="*/ 0 h 924402"/>
                <a:gd name="connsiteX142" fmla="*/ 1697276 w 4603109"/>
                <a:gd name="connsiteY142" fmla="*/ 0 h 924402"/>
                <a:gd name="connsiteX143" fmla="*/ 1698000 w 4603109"/>
                <a:gd name="connsiteY143" fmla="*/ 0 h 924402"/>
                <a:gd name="connsiteX144" fmla="*/ 1704688 w 4603109"/>
                <a:gd name="connsiteY144" fmla="*/ 0 h 924402"/>
                <a:gd name="connsiteX145" fmla="*/ 1707488 w 4603109"/>
                <a:gd name="connsiteY145" fmla="*/ 0 h 924402"/>
                <a:gd name="connsiteX146" fmla="*/ 1710963 w 4603109"/>
                <a:gd name="connsiteY146" fmla="*/ 0 h 924402"/>
                <a:gd name="connsiteX147" fmla="*/ 1715151 w 4603109"/>
                <a:gd name="connsiteY147" fmla="*/ 0 h 924402"/>
                <a:gd name="connsiteX148" fmla="*/ 1721928 w 4603109"/>
                <a:gd name="connsiteY148" fmla="*/ 0 h 924402"/>
                <a:gd name="connsiteX149" fmla="*/ 1734603 w 4603109"/>
                <a:gd name="connsiteY149" fmla="*/ 0 h 924402"/>
                <a:gd name="connsiteX150" fmla="*/ 1735025 w 4603109"/>
                <a:gd name="connsiteY150" fmla="*/ 0 h 924402"/>
                <a:gd name="connsiteX151" fmla="*/ 1735558 w 4603109"/>
                <a:gd name="connsiteY151" fmla="*/ 0 h 924402"/>
                <a:gd name="connsiteX152" fmla="*/ 1736094 w 4603109"/>
                <a:gd name="connsiteY152" fmla="*/ 0 h 924402"/>
                <a:gd name="connsiteX153" fmla="*/ 1737552 w 4603109"/>
                <a:gd name="connsiteY153" fmla="*/ 0 h 924402"/>
                <a:gd name="connsiteX154" fmla="*/ 1741027 w 4603109"/>
                <a:gd name="connsiteY154" fmla="*/ 0 h 924402"/>
                <a:gd name="connsiteX155" fmla="*/ 1747046 w 4603109"/>
                <a:gd name="connsiteY155" fmla="*/ 0 h 924402"/>
                <a:gd name="connsiteX156" fmla="*/ 1748537 w 4603109"/>
                <a:gd name="connsiteY156" fmla="*/ 0 h 924402"/>
                <a:gd name="connsiteX157" fmla="*/ 1753052 w 4603109"/>
                <a:gd name="connsiteY157" fmla="*/ 0 h 924402"/>
                <a:gd name="connsiteX158" fmla="*/ 1757499 w 4603109"/>
                <a:gd name="connsiteY158" fmla="*/ 0 h 924402"/>
                <a:gd name="connsiteX159" fmla="*/ 1764668 w 4603109"/>
                <a:gd name="connsiteY159" fmla="*/ 0 h 924402"/>
                <a:gd name="connsiteX160" fmla="*/ 1765089 w 4603109"/>
                <a:gd name="connsiteY160" fmla="*/ 0 h 924402"/>
                <a:gd name="connsiteX161" fmla="*/ 1765214 w 4603109"/>
                <a:gd name="connsiteY161" fmla="*/ 0 h 924402"/>
                <a:gd name="connsiteX162" fmla="*/ 1770320 w 4603109"/>
                <a:gd name="connsiteY162" fmla="*/ 0 h 924402"/>
                <a:gd name="connsiteX163" fmla="*/ 1777110 w 4603109"/>
                <a:gd name="connsiteY163" fmla="*/ 0 h 924402"/>
                <a:gd name="connsiteX164" fmla="*/ 1779774 w 4603109"/>
                <a:gd name="connsiteY164" fmla="*/ 0 h 924402"/>
                <a:gd name="connsiteX165" fmla="*/ 1792721 w 4603109"/>
                <a:gd name="connsiteY165" fmla="*/ 0 h 924402"/>
                <a:gd name="connsiteX166" fmla="*/ 1794981 w 4603109"/>
                <a:gd name="connsiteY166" fmla="*/ 0 h 924402"/>
                <a:gd name="connsiteX167" fmla="*/ 1825045 w 4603109"/>
                <a:gd name="connsiteY167" fmla="*/ 0 h 924402"/>
                <a:gd name="connsiteX168" fmla="*/ 1825769 w 4603109"/>
                <a:gd name="connsiteY168" fmla="*/ 0 h 924402"/>
                <a:gd name="connsiteX169" fmla="*/ 1838732 w 4603109"/>
                <a:gd name="connsiteY169" fmla="*/ 0 h 924402"/>
                <a:gd name="connsiteX170" fmla="*/ 1845818 w 4603109"/>
                <a:gd name="connsiteY170" fmla="*/ 0 h 924402"/>
                <a:gd name="connsiteX171" fmla="*/ 1849697 w 4603109"/>
                <a:gd name="connsiteY171" fmla="*/ 0 h 924402"/>
                <a:gd name="connsiteX172" fmla="*/ 1852412 w 4603109"/>
                <a:gd name="connsiteY172" fmla="*/ 0 h 924402"/>
                <a:gd name="connsiteX173" fmla="*/ 1853903 w 4603109"/>
                <a:gd name="connsiteY173" fmla="*/ 0 h 924402"/>
                <a:gd name="connsiteX174" fmla="*/ 1863327 w 4603109"/>
                <a:gd name="connsiteY174" fmla="*/ 0 h 924402"/>
                <a:gd name="connsiteX175" fmla="*/ 1868796 w 4603109"/>
                <a:gd name="connsiteY175" fmla="*/ 0 h 924402"/>
                <a:gd name="connsiteX176" fmla="*/ 1874815 w 4603109"/>
                <a:gd name="connsiteY176" fmla="*/ 0 h 924402"/>
                <a:gd name="connsiteX177" fmla="*/ 1876306 w 4603109"/>
                <a:gd name="connsiteY177" fmla="*/ 0 h 924402"/>
                <a:gd name="connsiteX178" fmla="*/ 1880821 w 4603109"/>
                <a:gd name="connsiteY178" fmla="*/ 0 h 924402"/>
                <a:gd name="connsiteX179" fmla="*/ 1882477 w 4603109"/>
                <a:gd name="connsiteY179" fmla="*/ 0 h 924402"/>
                <a:gd name="connsiteX180" fmla="*/ 1883936 w 4603109"/>
                <a:gd name="connsiteY180" fmla="*/ 0 h 924402"/>
                <a:gd name="connsiteX181" fmla="*/ 1885268 w 4603109"/>
                <a:gd name="connsiteY181" fmla="*/ 0 h 924402"/>
                <a:gd name="connsiteX182" fmla="*/ 1896427 w 4603109"/>
                <a:gd name="connsiteY182" fmla="*/ 0 h 924402"/>
                <a:gd name="connsiteX183" fmla="*/ 1898089 w 4603109"/>
                <a:gd name="connsiteY183" fmla="*/ 0 h 924402"/>
                <a:gd name="connsiteX184" fmla="*/ 1904879 w 4603109"/>
                <a:gd name="connsiteY184" fmla="*/ 0 h 924402"/>
                <a:gd name="connsiteX185" fmla="*/ 1907543 w 4603109"/>
                <a:gd name="connsiteY185" fmla="*/ 0 h 924402"/>
                <a:gd name="connsiteX186" fmla="*/ 1911018 w 4603109"/>
                <a:gd name="connsiteY186" fmla="*/ 0 h 924402"/>
                <a:gd name="connsiteX187" fmla="*/ 1919986 w 4603109"/>
                <a:gd name="connsiteY187" fmla="*/ 0 h 924402"/>
                <a:gd name="connsiteX188" fmla="*/ 1927124 w 4603109"/>
                <a:gd name="connsiteY188" fmla="*/ 0 h 924402"/>
                <a:gd name="connsiteX189" fmla="*/ 1927489 w 4603109"/>
                <a:gd name="connsiteY189" fmla="*/ 0 h 924402"/>
                <a:gd name="connsiteX190" fmla="*/ 1927911 w 4603109"/>
                <a:gd name="connsiteY190" fmla="*/ 0 h 924402"/>
                <a:gd name="connsiteX191" fmla="*/ 1929402 w 4603109"/>
                <a:gd name="connsiteY191" fmla="*/ 0 h 924402"/>
                <a:gd name="connsiteX192" fmla="*/ 1946726 w 4603109"/>
                <a:gd name="connsiteY192" fmla="*/ 0 h 924402"/>
                <a:gd name="connsiteX193" fmla="*/ 1949525 w 4603109"/>
                <a:gd name="connsiteY193" fmla="*/ 0 h 924402"/>
                <a:gd name="connsiteX194" fmla="*/ 1957554 w 4603109"/>
                <a:gd name="connsiteY194" fmla="*/ 0 h 924402"/>
                <a:gd name="connsiteX195" fmla="*/ 1957975 w 4603109"/>
                <a:gd name="connsiteY195" fmla="*/ 0 h 924402"/>
                <a:gd name="connsiteX196" fmla="*/ 1973587 w 4603109"/>
                <a:gd name="connsiteY196" fmla="*/ 0 h 924402"/>
                <a:gd name="connsiteX197" fmla="*/ 1978520 w 4603109"/>
                <a:gd name="connsiteY197" fmla="*/ 0 h 924402"/>
                <a:gd name="connsiteX198" fmla="*/ 1980012 w 4603109"/>
                <a:gd name="connsiteY198" fmla="*/ 0 h 924402"/>
                <a:gd name="connsiteX199" fmla="*/ 1980181 w 4603109"/>
                <a:gd name="connsiteY199" fmla="*/ 0 h 924402"/>
                <a:gd name="connsiteX200" fmla="*/ 1981672 w 4603109"/>
                <a:gd name="connsiteY200" fmla="*/ 0 h 924402"/>
                <a:gd name="connsiteX201" fmla="*/ 2008585 w 4603109"/>
                <a:gd name="connsiteY201" fmla="*/ 0 h 924402"/>
                <a:gd name="connsiteX202" fmla="*/ 2009218 w 4603109"/>
                <a:gd name="connsiteY202" fmla="*/ 0 h 924402"/>
                <a:gd name="connsiteX203" fmla="*/ 2010246 w 4603109"/>
                <a:gd name="connsiteY203" fmla="*/ 0 h 924402"/>
                <a:gd name="connsiteX204" fmla="*/ 2010709 w 4603109"/>
                <a:gd name="connsiteY204" fmla="*/ 0 h 924402"/>
                <a:gd name="connsiteX205" fmla="*/ 2011705 w 4603109"/>
                <a:gd name="connsiteY205" fmla="*/ 0 h 924402"/>
                <a:gd name="connsiteX206" fmla="*/ 2024147 w 4603109"/>
                <a:gd name="connsiteY206" fmla="*/ 0 h 924402"/>
                <a:gd name="connsiteX207" fmla="*/ 2024196 w 4603109"/>
                <a:gd name="connsiteY207" fmla="*/ 0 h 924402"/>
                <a:gd name="connsiteX208" fmla="*/ 2024981 w 4603109"/>
                <a:gd name="connsiteY208" fmla="*/ 0 h 924402"/>
                <a:gd name="connsiteX209" fmla="*/ 2025353 w 4603109"/>
                <a:gd name="connsiteY209" fmla="*/ 0 h 924402"/>
                <a:gd name="connsiteX210" fmla="*/ 2026473 w 4603109"/>
                <a:gd name="connsiteY210" fmla="*/ 0 h 924402"/>
                <a:gd name="connsiteX211" fmla="*/ 2031619 w 4603109"/>
                <a:gd name="connsiteY211" fmla="*/ 0 h 924402"/>
                <a:gd name="connsiteX212" fmla="*/ 2033110 w 4603109"/>
                <a:gd name="connsiteY212" fmla="*/ 0 h 924402"/>
                <a:gd name="connsiteX213" fmla="*/ 2038787 w 4603109"/>
                <a:gd name="connsiteY213" fmla="*/ 0 h 924402"/>
                <a:gd name="connsiteX214" fmla="*/ 2039282 w 4603109"/>
                <a:gd name="connsiteY214" fmla="*/ 0 h 924402"/>
                <a:gd name="connsiteX215" fmla="*/ 2047755 w 4603109"/>
                <a:gd name="connsiteY215" fmla="*/ 0 h 924402"/>
                <a:gd name="connsiteX216" fmla="*/ 2051230 w 4603109"/>
                <a:gd name="connsiteY216" fmla="*/ 0 h 924402"/>
                <a:gd name="connsiteX217" fmla="*/ 2054893 w 4603109"/>
                <a:gd name="connsiteY217" fmla="*/ 0 h 924402"/>
                <a:gd name="connsiteX218" fmla="*/ 2055046 w 4603109"/>
                <a:gd name="connsiteY218" fmla="*/ 0 h 924402"/>
                <a:gd name="connsiteX219" fmla="*/ 2055258 w 4603109"/>
                <a:gd name="connsiteY219" fmla="*/ 0 h 924402"/>
                <a:gd name="connsiteX220" fmla="*/ 2055680 w 4603109"/>
                <a:gd name="connsiteY220" fmla="*/ 0 h 924402"/>
                <a:gd name="connsiteX221" fmla="*/ 2057171 w 4603109"/>
                <a:gd name="connsiteY221" fmla="*/ 0 h 924402"/>
                <a:gd name="connsiteX222" fmla="*/ 2061683 w 4603109"/>
                <a:gd name="connsiteY222" fmla="*/ 0 h 924402"/>
                <a:gd name="connsiteX223" fmla="*/ 2067702 w 4603109"/>
                <a:gd name="connsiteY223" fmla="*/ 0 h 924402"/>
                <a:gd name="connsiteX224" fmla="*/ 2074495 w 4603109"/>
                <a:gd name="connsiteY224" fmla="*/ 0 h 924402"/>
                <a:gd name="connsiteX225" fmla="*/ 2077294 w 4603109"/>
                <a:gd name="connsiteY225" fmla="*/ 0 h 924402"/>
                <a:gd name="connsiteX226" fmla="*/ 2084504 w 4603109"/>
                <a:gd name="connsiteY226" fmla="*/ 0 h 924402"/>
                <a:gd name="connsiteX227" fmla="*/ 2085323 w 4603109"/>
                <a:gd name="connsiteY227" fmla="*/ 0 h 924402"/>
                <a:gd name="connsiteX228" fmla="*/ 2085744 w 4603109"/>
                <a:gd name="connsiteY228" fmla="*/ 0 h 924402"/>
                <a:gd name="connsiteX229" fmla="*/ 2097766 w 4603109"/>
                <a:gd name="connsiteY229" fmla="*/ 0 h 924402"/>
                <a:gd name="connsiteX230" fmla="*/ 2106289 w 4603109"/>
                <a:gd name="connsiteY230" fmla="*/ 0 h 924402"/>
                <a:gd name="connsiteX231" fmla="*/ 2107781 w 4603109"/>
                <a:gd name="connsiteY231" fmla="*/ 0 h 924402"/>
                <a:gd name="connsiteX232" fmla="*/ 2128956 w 4603109"/>
                <a:gd name="connsiteY232" fmla="*/ 0 h 924402"/>
                <a:gd name="connsiteX233" fmla="*/ 2129514 w 4603109"/>
                <a:gd name="connsiteY233" fmla="*/ 0 h 924402"/>
                <a:gd name="connsiteX234" fmla="*/ 2136354 w 4603109"/>
                <a:gd name="connsiteY234" fmla="*/ 0 h 924402"/>
                <a:gd name="connsiteX235" fmla="*/ 2136987 w 4603109"/>
                <a:gd name="connsiteY235" fmla="*/ 0 h 924402"/>
                <a:gd name="connsiteX236" fmla="*/ 2138478 w 4603109"/>
                <a:gd name="connsiteY236" fmla="*/ 0 h 924402"/>
                <a:gd name="connsiteX237" fmla="*/ 2151916 w 4603109"/>
                <a:gd name="connsiteY237" fmla="*/ 0 h 924402"/>
                <a:gd name="connsiteX238" fmla="*/ 2152750 w 4603109"/>
                <a:gd name="connsiteY238" fmla="*/ 0 h 924402"/>
                <a:gd name="connsiteX239" fmla="*/ 2153122 w 4603109"/>
                <a:gd name="connsiteY239" fmla="*/ 0 h 924402"/>
                <a:gd name="connsiteX240" fmla="*/ 2154242 w 4603109"/>
                <a:gd name="connsiteY240" fmla="*/ 0 h 924402"/>
                <a:gd name="connsiteX241" fmla="*/ 2156597 w 4603109"/>
                <a:gd name="connsiteY241" fmla="*/ 0 h 924402"/>
                <a:gd name="connsiteX242" fmla="*/ 2159388 w 4603109"/>
                <a:gd name="connsiteY242" fmla="*/ 0 h 924402"/>
                <a:gd name="connsiteX243" fmla="*/ 2160879 w 4603109"/>
                <a:gd name="connsiteY243" fmla="*/ 0 h 924402"/>
                <a:gd name="connsiteX244" fmla="*/ 2161633 w 4603109"/>
                <a:gd name="connsiteY244" fmla="*/ 0 h 924402"/>
                <a:gd name="connsiteX245" fmla="*/ 2167051 w 4603109"/>
                <a:gd name="connsiteY245" fmla="*/ 0 h 924402"/>
                <a:gd name="connsiteX246" fmla="*/ 2178999 w 4603109"/>
                <a:gd name="connsiteY246" fmla="*/ 0 h 924402"/>
                <a:gd name="connsiteX247" fmla="*/ 2182158 w 4603109"/>
                <a:gd name="connsiteY247" fmla="*/ 0 h 924402"/>
                <a:gd name="connsiteX248" fmla="*/ 2182815 w 4603109"/>
                <a:gd name="connsiteY248" fmla="*/ 0 h 924402"/>
                <a:gd name="connsiteX249" fmla="*/ 2188666 w 4603109"/>
                <a:gd name="connsiteY249" fmla="*/ 0 h 924402"/>
                <a:gd name="connsiteX250" fmla="*/ 2189452 w 4603109"/>
                <a:gd name="connsiteY250" fmla="*/ 0 h 924402"/>
                <a:gd name="connsiteX251" fmla="*/ 2191697 w 4603109"/>
                <a:gd name="connsiteY251" fmla="*/ 0 h 924402"/>
                <a:gd name="connsiteX252" fmla="*/ 2195471 w 4603109"/>
                <a:gd name="connsiteY252" fmla="*/ 0 h 924402"/>
                <a:gd name="connsiteX253" fmla="*/ 2201759 w 4603109"/>
                <a:gd name="connsiteY253" fmla="*/ 0 h 924402"/>
                <a:gd name="connsiteX254" fmla="*/ 2203100 w 4603109"/>
                <a:gd name="connsiteY254" fmla="*/ 0 h 924402"/>
                <a:gd name="connsiteX255" fmla="*/ 2204559 w 4603109"/>
                <a:gd name="connsiteY255" fmla="*/ 0 h 924402"/>
                <a:gd name="connsiteX256" fmla="*/ 2204591 w 4603109"/>
                <a:gd name="connsiteY256" fmla="*/ 0 h 924402"/>
                <a:gd name="connsiteX257" fmla="*/ 2212273 w 4603109"/>
                <a:gd name="connsiteY257" fmla="*/ 0 h 924402"/>
                <a:gd name="connsiteX258" fmla="*/ 2225535 w 4603109"/>
                <a:gd name="connsiteY258" fmla="*/ 0 h 924402"/>
                <a:gd name="connsiteX259" fmla="*/ 2231674 w 4603109"/>
                <a:gd name="connsiteY259" fmla="*/ 0 h 924402"/>
                <a:gd name="connsiteX260" fmla="*/ 2232096 w 4603109"/>
                <a:gd name="connsiteY260" fmla="*/ 0 h 924402"/>
                <a:gd name="connsiteX261" fmla="*/ 2232220 w 4603109"/>
                <a:gd name="connsiteY261" fmla="*/ 0 h 924402"/>
                <a:gd name="connsiteX262" fmla="*/ 2233118 w 4603109"/>
                <a:gd name="connsiteY262" fmla="*/ 0 h 924402"/>
                <a:gd name="connsiteX263" fmla="*/ 2233165 w 4603109"/>
                <a:gd name="connsiteY263" fmla="*/ 0 h 924402"/>
                <a:gd name="connsiteX264" fmla="*/ 2256725 w 4603109"/>
                <a:gd name="connsiteY264" fmla="*/ 0 h 924402"/>
                <a:gd name="connsiteX265" fmla="*/ 2257283 w 4603109"/>
                <a:gd name="connsiteY265" fmla="*/ 0 h 924402"/>
                <a:gd name="connsiteX266" fmla="*/ 2262285 w 4603109"/>
                <a:gd name="connsiteY266" fmla="*/ 0 h 924402"/>
                <a:gd name="connsiteX267" fmla="*/ 2284366 w 4603109"/>
                <a:gd name="connsiteY267" fmla="*/ 0 h 924402"/>
                <a:gd name="connsiteX268" fmla="*/ 2289402 w 4603109"/>
                <a:gd name="connsiteY268" fmla="*/ 0 h 924402"/>
                <a:gd name="connsiteX269" fmla="*/ 2292052 w 4603109"/>
                <a:gd name="connsiteY269" fmla="*/ 0 h 924402"/>
                <a:gd name="connsiteX270" fmla="*/ 2299271 w 4603109"/>
                <a:gd name="connsiteY270" fmla="*/ 0 h 924402"/>
                <a:gd name="connsiteX271" fmla="*/ 2308721 w 4603109"/>
                <a:gd name="connsiteY271" fmla="*/ 0 h 924402"/>
                <a:gd name="connsiteX272" fmla="*/ 2309927 w 4603109"/>
                <a:gd name="connsiteY272" fmla="*/ 0 h 924402"/>
                <a:gd name="connsiteX273" fmla="*/ 2316435 w 4603109"/>
                <a:gd name="connsiteY273" fmla="*/ 0 h 924402"/>
                <a:gd name="connsiteX274" fmla="*/ 2316703 w 4603109"/>
                <a:gd name="connsiteY274" fmla="*/ 0 h 924402"/>
                <a:gd name="connsiteX275" fmla="*/ 2319466 w 4603109"/>
                <a:gd name="connsiteY275" fmla="*/ 0 h 924402"/>
                <a:gd name="connsiteX276" fmla="*/ 2322840 w 4603109"/>
                <a:gd name="connsiteY276" fmla="*/ 0 h 924402"/>
                <a:gd name="connsiteX277" fmla="*/ 2329528 w 4603109"/>
                <a:gd name="connsiteY277" fmla="*/ 0 h 924402"/>
                <a:gd name="connsiteX278" fmla="*/ 2330869 w 4603109"/>
                <a:gd name="connsiteY278" fmla="*/ 0 h 924402"/>
                <a:gd name="connsiteX279" fmla="*/ 2332328 w 4603109"/>
                <a:gd name="connsiteY279" fmla="*/ 0 h 924402"/>
                <a:gd name="connsiteX280" fmla="*/ 2332360 w 4603109"/>
                <a:gd name="connsiteY280" fmla="*/ 0 h 924402"/>
                <a:gd name="connsiteX281" fmla="*/ 2335803 w 4603109"/>
                <a:gd name="connsiteY281" fmla="*/ 0 h 924402"/>
                <a:gd name="connsiteX282" fmla="*/ 2343312 w 4603109"/>
                <a:gd name="connsiteY282" fmla="*/ 0 h 924402"/>
                <a:gd name="connsiteX283" fmla="*/ 2344804 w 4603109"/>
                <a:gd name="connsiteY283" fmla="*/ 0 h 924402"/>
                <a:gd name="connsiteX284" fmla="*/ 2346768 w 4603109"/>
                <a:gd name="connsiteY284" fmla="*/ 0 h 924402"/>
                <a:gd name="connsiteX285" fmla="*/ 2347827 w 4603109"/>
                <a:gd name="connsiteY285" fmla="*/ 0 h 924402"/>
                <a:gd name="connsiteX286" fmla="*/ 2352274 w 4603109"/>
                <a:gd name="connsiteY286" fmla="*/ 0 h 924402"/>
                <a:gd name="connsiteX287" fmla="*/ 2359443 w 4603109"/>
                <a:gd name="connsiteY287" fmla="*/ 0 h 924402"/>
                <a:gd name="connsiteX288" fmla="*/ 2359865 w 4603109"/>
                <a:gd name="connsiteY288" fmla="*/ 0 h 924402"/>
                <a:gd name="connsiteX289" fmla="*/ 2359989 w 4603109"/>
                <a:gd name="connsiteY289" fmla="*/ 0 h 924402"/>
                <a:gd name="connsiteX290" fmla="*/ 2360887 w 4603109"/>
                <a:gd name="connsiteY290" fmla="*/ 0 h 924402"/>
                <a:gd name="connsiteX291" fmla="*/ 2360934 w 4603109"/>
                <a:gd name="connsiteY291" fmla="*/ 0 h 924402"/>
                <a:gd name="connsiteX292" fmla="*/ 2371886 w 4603109"/>
                <a:gd name="connsiteY292" fmla="*/ 0 h 924402"/>
                <a:gd name="connsiteX293" fmla="*/ 2373377 w 4603109"/>
                <a:gd name="connsiteY293" fmla="*/ 0 h 924402"/>
                <a:gd name="connsiteX294" fmla="*/ 2377892 w 4603109"/>
                <a:gd name="connsiteY294" fmla="*/ 0 h 924402"/>
                <a:gd name="connsiteX295" fmla="*/ 2382339 w 4603109"/>
                <a:gd name="connsiteY295" fmla="*/ 0 h 924402"/>
                <a:gd name="connsiteX296" fmla="*/ 2390054 w 4603109"/>
                <a:gd name="connsiteY296" fmla="*/ 0 h 924402"/>
                <a:gd name="connsiteX297" fmla="*/ 2419821 w 4603109"/>
                <a:gd name="connsiteY297" fmla="*/ 0 h 924402"/>
                <a:gd name="connsiteX298" fmla="*/ 2427040 w 4603109"/>
                <a:gd name="connsiteY298" fmla="*/ 0 h 924402"/>
                <a:gd name="connsiteX299" fmla="*/ 2436490 w 4603109"/>
                <a:gd name="connsiteY299" fmla="*/ 0 h 924402"/>
                <a:gd name="connsiteX300" fmla="*/ 2444472 w 4603109"/>
                <a:gd name="connsiteY300" fmla="*/ 0 h 924402"/>
                <a:gd name="connsiteX301" fmla="*/ 2448678 w 4603109"/>
                <a:gd name="connsiteY301" fmla="*/ 0 h 924402"/>
                <a:gd name="connsiteX302" fmla="*/ 2450171 w 4603109"/>
                <a:gd name="connsiteY302" fmla="*/ 0 h 924402"/>
                <a:gd name="connsiteX303" fmla="*/ 2450609 w 4603109"/>
                <a:gd name="connsiteY303" fmla="*/ 0 h 924402"/>
                <a:gd name="connsiteX304" fmla="*/ 2463572 w 4603109"/>
                <a:gd name="connsiteY304" fmla="*/ 0 h 924402"/>
                <a:gd name="connsiteX305" fmla="*/ 2471081 w 4603109"/>
                <a:gd name="connsiteY305" fmla="*/ 0 h 924402"/>
                <a:gd name="connsiteX306" fmla="*/ 2472573 w 4603109"/>
                <a:gd name="connsiteY306" fmla="*/ 0 h 924402"/>
                <a:gd name="connsiteX307" fmla="*/ 2474537 w 4603109"/>
                <a:gd name="connsiteY307" fmla="*/ 0 h 924402"/>
                <a:gd name="connsiteX308" fmla="*/ 2475596 w 4603109"/>
                <a:gd name="connsiteY308" fmla="*/ 0 h 924402"/>
                <a:gd name="connsiteX309" fmla="*/ 2477252 w 4603109"/>
                <a:gd name="connsiteY309" fmla="*/ 0 h 924402"/>
                <a:gd name="connsiteX310" fmla="*/ 2478712 w 4603109"/>
                <a:gd name="connsiteY310" fmla="*/ 0 h 924402"/>
                <a:gd name="connsiteX311" fmla="*/ 2478743 w 4603109"/>
                <a:gd name="connsiteY311" fmla="*/ 0 h 924402"/>
                <a:gd name="connsiteX312" fmla="*/ 2480043 w 4603109"/>
                <a:gd name="connsiteY312" fmla="*/ 0 h 924402"/>
                <a:gd name="connsiteX313" fmla="*/ 2499655 w 4603109"/>
                <a:gd name="connsiteY313" fmla="*/ 0 h 924402"/>
                <a:gd name="connsiteX314" fmla="*/ 2501146 w 4603109"/>
                <a:gd name="connsiteY314" fmla="*/ 0 h 924402"/>
                <a:gd name="connsiteX315" fmla="*/ 2505661 w 4603109"/>
                <a:gd name="connsiteY315" fmla="*/ 0 h 924402"/>
                <a:gd name="connsiteX316" fmla="*/ 2508776 w 4603109"/>
                <a:gd name="connsiteY316" fmla="*/ 0 h 924402"/>
                <a:gd name="connsiteX317" fmla="*/ 2510108 w 4603109"/>
                <a:gd name="connsiteY317" fmla="*/ 0 h 924402"/>
                <a:gd name="connsiteX318" fmla="*/ 2524178 w 4603109"/>
                <a:gd name="connsiteY318" fmla="*/ 0 h 924402"/>
                <a:gd name="connsiteX319" fmla="*/ 2525248 w 4603109"/>
                <a:gd name="connsiteY319" fmla="*/ 0 h 924402"/>
                <a:gd name="connsiteX320" fmla="*/ 2525669 w 4603109"/>
                <a:gd name="connsiteY320" fmla="*/ 0 h 924402"/>
                <a:gd name="connsiteX321" fmla="*/ 2552329 w 4603109"/>
                <a:gd name="connsiteY321" fmla="*/ 0 h 924402"/>
                <a:gd name="connsiteX322" fmla="*/ 2552751 w 4603109"/>
                <a:gd name="connsiteY322" fmla="*/ 0 h 924402"/>
                <a:gd name="connsiteX323" fmla="*/ 2554242 w 4603109"/>
                <a:gd name="connsiteY323" fmla="*/ 0 h 924402"/>
                <a:gd name="connsiteX324" fmla="*/ 2574787 w 4603109"/>
                <a:gd name="connsiteY324" fmla="*/ 0 h 924402"/>
                <a:gd name="connsiteX325" fmla="*/ 2576279 w 4603109"/>
                <a:gd name="connsiteY325" fmla="*/ 0 h 924402"/>
                <a:gd name="connsiteX326" fmla="*/ 2576447 w 4603109"/>
                <a:gd name="connsiteY326" fmla="*/ 0 h 924402"/>
                <a:gd name="connsiteX327" fmla="*/ 2577940 w 4603109"/>
                <a:gd name="connsiteY327" fmla="*/ 0 h 924402"/>
                <a:gd name="connsiteX328" fmla="*/ 2603360 w 4603109"/>
                <a:gd name="connsiteY328" fmla="*/ 0 h 924402"/>
                <a:gd name="connsiteX329" fmla="*/ 2604852 w 4603109"/>
                <a:gd name="connsiteY329" fmla="*/ 0 h 924402"/>
                <a:gd name="connsiteX330" fmla="*/ 2605021 w 4603109"/>
                <a:gd name="connsiteY330" fmla="*/ 0 h 924402"/>
                <a:gd name="connsiteX331" fmla="*/ 2605484 w 4603109"/>
                <a:gd name="connsiteY331" fmla="*/ 0 h 924402"/>
                <a:gd name="connsiteX332" fmla="*/ 2606481 w 4603109"/>
                <a:gd name="connsiteY332" fmla="*/ 0 h 924402"/>
                <a:gd name="connsiteX333" fmla="*/ 2606512 w 4603109"/>
                <a:gd name="connsiteY333" fmla="*/ 0 h 924402"/>
                <a:gd name="connsiteX334" fmla="*/ 2606976 w 4603109"/>
                <a:gd name="connsiteY334" fmla="*/ 0 h 924402"/>
                <a:gd name="connsiteX335" fmla="*/ 2618923 w 4603109"/>
                <a:gd name="connsiteY335" fmla="*/ 0 h 924402"/>
                <a:gd name="connsiteX336" fmla="*/ 2621248 w 4603109"/>
                <a:gd name="connsiteY336" fmla="*/ 0 h 924402"/>
                <a:gd name="connsiteX337" fmla="*/ 2622740 w 4603109"/>
                <a:gd name="connsiteY337" fmla="*/ 0 h 924402"/>
                <a:gd name="connsiteX338" fmla="*/ 2627885 w 4603109"/>
                <a:gd name="connsiteY338" fmla="*/ 0 h 924402"/>
                <a:gd name="connsiteX339" fmla="*/ 2629377 w 4603109"/>
                <a:gd name="connsiteY339" fmla="*/ 0 h 924402"/>
                <a:gd name="connsiteX340" fmla="*/ 2634058 w 4603109"/>
                <a:gd name="connsiteY340" fmla="*/ 0 h 924402"/>
                <a:gd name="connsiteX341" fmla="*/ 2635549 w 4603109"/>
                <a:gd name="connsiteY341" fmla="*/ 0 h 924402"/>
                <a:gd name="connsiteX342" fmla="*/ 2636545 w 4603109"/>
                <a:gd name="connsiteY342" fmla="*/ 0 h 924402"/>
                <a:gd name="connsiteX343" fmla="*/ 2648987 w 4603109"/>
                <a:gd name="connsiteY343" fmla="*/ 0 h 924402"/>
                <a:gd name="connsiteX344" fmla="*/ 2649821 w 4603109"/>
                <a:gd name="connsiteY344" fmla="*/ 0 h 924402"/>
                <a:gd name="connsiteX345" fmla="*/ 2651313 w 4603109"/>
                <a:gd name="connsiteY345" fmla="*/ 0 h 924402"/>
                <a:gd name="connsiteX346" fmla="*/ 2651947 w 4603109"/>
                <a:gd name="connsiteY346" fmla="*/ 0 h 924402"/>
                <a:gd name="connsiteX347" fmla="*/ 2653017 w 4603109"/>
                <a:gd name="connsiteY347" fmla="*/ 0 h 924402"/>
                <a:gd name="connsiteX348" fmla="*/ 2653438 w 4603109"/>
                <a:gd name="connsiteY348" fmla="*/ 0 h 924402"/>
                <a:gd name="connsiteX349" fmla="*/ 2656459 w 4603109"/>
                <a:gd name="connsiteY349" fmla="*/ 0 h 924402"/>
                <a:gd name="connsiteX350" fmla="*/ 2657950 w 4603109"/>
                <a:gd name="connsiteY350" fmla="*/ 0 h 924402"/>
                <a:gd name="connsiteX351" fmla="*/ 2665460 w 4603109"/>
                <a:gd name="connsiteY351" fmla="*/ 0 h 924402"/>
                <a:gd name="connsiteX352" fmla="*/ 2680098 w 4603109"/>
                <a:gd name="connsiteY352" fmla="*/ 0 h 924402"/>
                <a:gd name="connsiteX353" fmla="*/ 2680520 w 4603109"/>
                <a:gd name="connsiteY353" fmla="*/ 0 h 924402"/>
                <a:gd name="connsiteX354" fmla="*/ 2682011 w 4603109"/>
                <a:gd name="connsiteY354" fmla="*/ 0 h 924402"/>
                <a:gd name="connsiteX355" fmla="*/ 2692542 w 4603109"/>
                <a:gd name="connsiteY355" fmla="*/ 0 h 924402"/>
                <a:gd name="connsiteX356" fmla="*/ 2702556 w 4603109"/>
                <a:gd name="connsiteY356" fmla="*/ 0 h 924402"/>
                <a:gd name="connsiteX357" fmla="*/ 2704048 w 4603109"/>
                <a:gd name="connsiteY357" fmla="*/ 0 h 924402"/>
                <a:gd name="connsiteX358" fmla="*/ 2724289 w 4603109"/>
                <a:gd name="connsiteY358" fmla="*/ 0 h 924402"/>
                <a:gd name="connsiteX359" fmla="*/ 2731129 w 4603109"/>
                <a:gd name="connsiteY359" fmla="*/ 0 h 924402"/>
                <a:gd name="connsiteX360" fmla="*/ 2732621 w 4603109"/>
                <a:gd name="connsiteY360" fmla="*/ 0 h 924402"/>
                <a:gd name="connsiteX361" fmla="*/ 2733253 w 4603109"/>
                <a:gd name="connsiteY361" fmla="*/ 0 h 924402"/>
                <a:gd name="connsiteX362" fmla="*/ 2734745 w 4603109"/>
                <a:gd name="connsiteY362" fmla="*/ 0 h 924402"/>
                <a:gd name="connsiteX363" fmla="*/ 2746692 w 4603109"/>
                <a:gd name="connsiteY363" fmla="*/ 0 h 924402"/>
                <a:gd name="connsiteX364" fmla="*/ 2749017 w 4603109"/>
                <a:gd name="connsiteY364" fmla="*/ 0 h 924402"/>
                <a:gd name="connsiteX365" fmla="*/ 2750509 w 4603109"/>
                <a:gd name="connsiteY365" fmla="*/ 0 h 924402"/>
                <a:gd name="connsiteX366" fmla="*/ 2754354 w 4603109"/>
                <a:gd name="connsiteY366" fmla="*/ 0 h 924402"/>
                <a:gd name="connsiteX367" fmla="*/ 2755654 w 4603109"/>
                <a:gd name="connsiteY367" fmla="*/ 0 h 924402"/>
                <a:gd name="connsiteX368" fmla="*/ 2757146 w 4603109"/>
                <a:gd name="connsiteY368" fmla="*/ 0 h 924402"/>
                <a:gd name="connsiteX369" fmla="*/ 2761827 w 4603109"/>
                <a:gd name="connsiteY369" fmla="*/ 0 h 924402"/>
                <a:gd name="connsiteX370" fmla="*/ 2763318 w 4603109"/>
                <a:gd name="connsiteY370" fmla="*/ 0 h 924402"/>
                <a:gd name="connsiteX371" fmla="*/ 2776756 w 4603109"/>
                <a:gd name="connsiteY371" fmla="*/ 0 h 924402"/>
                <a:gd name="connsiteX372" fmla="*/ 2777590 w 4603109"/>
                <a:gd name="connsiteY372" fmla="*/ 0 h 924402"/>
                <a:gd name="connsiteX373" fmla="*/ 2779082 w 4603109"/>
                <a:gd name="connsiteY373" fmla="*/ 0 h 924402"/>
                <a:gd name="connsiteX374" fmla="*/ 2783442 w 4603109"/>
                <a:gd name="connsiteY374" fmla="*/ 0 h 924402"/>
                <a:gd name="connsiteX375" fmla="*/ 2784228 w 4603109"/>
                <a:gd name="connsiteY375" fmla="*/ 0 h 924402"/>
                <a:gd name="connsiteX376" fmla="*/ 2785719 w 4603109"/>
                <a:gd name="connsiteY376" fmla="*/ 0 h 924402"/>
                <a:gd name="connsiteX377" fmla="*/ 2786473 w 4603109"/>
                <a:gd name="connsiteY377" fmla="*/ 0 h 924402"/>
                <a:gd name="connsiteX378" fmla="*/ 2793229 w 4603109"/>
                <a:gd name="connsiteY378" fmla="*/ 0 h 924402"/>
                <a:gd name="connsiteX379" fmla="*/ 2799367 w 4603109"/>
                <a:gd name="connsiteY379" fmla="*/ 0 h 924402"/>
                <a:gd name="connsiteX380" fmla="*/ 2813506 w 4603109"/>
                <a:gd name="connsiteY380" fmla="*/ 0 h 924402"/>
                <a:gd name="connsiteX381" fmla="*/ 2820311 w 4603109"/>
                <a:gd name="connsiteY381" fmla="*/ 0 h 924402"/>
                <a:gd name="connsiteX382" fmla="*/ 2827893 w 4603109"/>
                <a:gd name="connsiteY382" fmla="*/ 0 h 924402"/>
                <a:gd name="connsiteX383" fmla="*/ 2827940 w 4603109"/>
                <a:gd name="connsiteY383" fmla="*/ 0 h 924402"/>
                <a:gd name="connsiteX384" fmla="*/ 2829431 w 4603109"/>
                <a:gd name="connsiteY384" fmla="*/ 0 h 924402"/>
                <a:gd name="connsiteX385" fmla="*/ 2829978 w 4603109"/>
                <a:gd name="connsiteY385" fmla="*/ 0 h 924402"/>
                <a:gd name="connsiteX386" fmla="*/ 2852058 w 4603109"/>
                <a:gd name="connsiteY386" fmla="*/ 0 h 924402"/>
                <a:gd name="connsiteX387" fmla="*/ 2857060 w 4603109"/>
                <a:gd name="connsiteY387" fmla="*/ 0 h 924402"/>
                <a:gd name="connsiteX388" fmla="*/ 2857958 w 4603109"/>
                <a:gd name="connsiteY388" fmla="*/ 0 h 924402"/>
                <a:gd name="connsiteX389" fmla="*/ 2871601 w 4603109"/>
                <a:gd name="connsiteY389" fmla="*/ 0 h 924402"/>
                <a:gd name="connsiteX390" fmla="*/ 2882123 w 4603109"/>
                <a:gd name="connsiteY390" fmla="*/ 0 h 924402"/>
                <a:gd name="connsiteX391" fmla="*/ 2894046 w 4603109"/>
                <a:gd name="connsiteY391" fmla="*/ 0 h 924402"/>
                <a:gd name="connsiteX392" fmla="*/ 2903496 w 4603109"/>
                <a:gd name="connsiteY392" fmla="*/ 0 h 924402"/>
                <a:gd name="connsiteX393" fmla="*/ 2911211 w 4603109"/>
                <a:gd name="connsiteY393" fmla="*/ 0 h 924402"/>
                <a:gd name="connsiteX394" fmla="*/ 2914242 w 4603109"/>
                <a:gd name="connsiteY394" fmla="*/ 0 h 924402"/>
                <a:gd name="connsiteX395" fmla="*/ 2914461 w 4603109"/>
                <a:gd name="connsiteY395" fmla="*/ 0 h 924402"/>
                <a:gd name="connsiteX396" fmla="*/ 2924111 w 4603109"/>
                <a:gd name="connsiteY396" fmla="*/ 0 h 924402"/>
                <a:gd name="connsiteX397" fmla="*/ 2927136 w 4603109"/>
                <a:gd name="connsiteY397" fmla="*/ 0 h 924402"/>
                <a:gd name="connsiteX398" fmla="*/ 2933561 w 4603109"/>
                <a:gd name="connsiteY398" fmla="*/ 0 h 924402"/>
                <a:gd name="connsiteX399" fmla="*/ 2939580 w 4603109"/>
                <a:gd name="connsiteY399" fmla="*/ 0 h 924402"/>
                <a:gd name="connsiteX400" fmla="*/ 2941275 w 4603109"/>
                <a:gd name="connsiteY400" fmla="*/ 0 h 924402"/>
                <a:gd name="connsiteX401" fmla="*/ 2941543 w 4603109"/>
                <a:gd name="connsiteY401" fmla="*/ 0 h 924402"/>
                <a:gd name="connsiteX402" fmla="*/ 2945586 w 4603109"/>
                <a:gd name="connsiteY402" fmla="*/ 0 h 924402"/>
                <a:gd name="connsiteX403" fmla="*/ 2950032 w 4603109"/>
                <a:gd name="connsiteY403" fmla="*/ 0 h 924402"/>
                <a:gd name="connsiteX404" fmla="*/ 2955662 w 4603109"/>
                <a:gd name="connsiteY404" fmla="*/ 0 h 924402"/>
                <a:gd name="connsiteX405" fmla="*/ 2955709 w 4603109"/>
                <a:gd name="connsiteY405" fmla="*/ 0 h 924402"/>
                <a:gd name="connsiteX406" fmla="*/ 2957200 w 4603109"/>
                <a:gd name="connsiteY406" fmla="*/ 0 h 924402"/>
                <a:gd name="connsiteX407" fmla="*/ 2957747 w 4603109"/>
                <a:gd name="connsiteY407" fmla="*/ 0 h 924402"/>
                <a:gd name="connsiteX408" fmla="*/ 2968152 w 4603109"/>
                <a:gd name="connsiteY408" fmla="*/ 0 h 924402"/>
                <a:gd name="connsiteX409" fmla="*/ 2969644 w 4603109"/>
                <a:gd name="connsiteY409" fmla="*/ 0 h 924402"/>
                <a:gd name="connsiteX410" fmla="*/ 2972667 w 4603109"/>
                <a:gd name="connsiteY410" fmla="*/ 0 h 924402"/>
                <a:gd name="connsiteX411" fmla="*/ 2977114 w 4603109"/>
                <a:gd name="connsiteY411" fmla="*/ 0 h 924402"/>
                <a:gd name="connsiteX412" fmla="*/ 2984829 w 4603109"/>
                <a:gd name="connsiteY412" fmla="*/ 0 h 924402"/>
                <a:gd name="connsiteX413" fmla="*/ 2985727 w 4603109"/>
                <a:gd name="connsiteY413" fmla="*/ 0 h 924402"/>
                <a:gd name="connsiteX414" fmla="*/ 2999370 w 4603109"/>
                <a:gd name="connsiteY414" fmla="*/ 0 h 924402"/>
                <a:gd name="connsiteX415" fmla="*/ 3021815 w 4603109"/>
                <a:gd name="connsiteY415" fmla="*/ 0 h 924402"/>
                <a:gd name="connsiteX416" fmla="*/ 3031265 w 4603109"/>
                <a:gd name="connsiteY416" fmla="*/ 0 h 924402"/>
                <a:gd name="connsiteX417" fmla="*/ 3042230 w 4603109"/>
                <a:gd name="connsiteY417" fmla="*/ 0 h 924402"/>
                <a:gd name="connsiteX418" fmla="*/ 3044946 w 4603109"/>
                <a:gd name="connsiteY418" fmla="*/ 0 h 924402"/>
                <a:gd name="connsiteX419" fmla="*/ 3051880 w 4603109"/>
                <a:gd name="connsiteY419" fmla="*/ 0 h 924402"/>
                <a:gd name="connsiteX420" fmla="*/ 3061330 w 4603109"/>
                <a:gd name="connsiteY420" fmla="*/ 0 h 924402"/>
                <a:gd name="connsiteX421" fmla="*/ 3067349 w 4603109"/>
                <a:gd name="connsiteY421" fmla="*/ 0 h 924402"/>
                <a:gd name="connsiteX422" fmla="*/ 3069312 w 4603109"/>
                <a:gd name="connsiteY422" fmla="*/ 0 h 924402"/>
                <a:gd name="connsiteX423" fmla="*/ 3073355 w 4603109"/>
                <a:gd name="connsiteY423" fmla="*/ 0 h 924402"/>
                <a:gd name="connsiteX424" fmla="*/ 3073518 w 4603109"/>
                <a:gd name="connsiteY424" fmla="*/ 0 h 924402"/>
                <a:gd name="connsiteX425" fmla="*/ 3075011 w 4603109"/>
                <a:gd name="connsiteY425" fmla="*/ 0 h 924402"/>
                <a:gd name="connsiteX426" fmla="*/ 3077801 w 4603109"/>
                <a:gd name="connsiteY426" fmla="*/ 0 h 924402"/>
                <a:gd name="connsiteX427" fmla="*/ 3095921 w 4603109"/>
                <a:gd name="connsiteY427" fmla="*/ 0 h 924402"/>
                <a:gd name="connsiteX428" fmla="*/ 3097413 w 4603109"/>
                <a:gd name="connsiteY428" fmla="*/ 0 h 924402"/>
                <a:gd name="connsiteX429" fmla="*/ 3100436 w 4603109"/>
                <a:gd name="connsiteY429" fmla="*/ 0 h 924402"/>
                <a:gd name="connsiteX430" fmla="*/ 3103552 w 4603109"/>
                <a:gd name="connsiteY430" fmla="*/ 0 h 924402"/>
                <a:gd name="connsiteX431" fmla="*/ 3104883 w 4603109"/>
                <a:gd name="connsiteY431" fmla="*/ 0 h 924402"/>
                <a:gd name="connsiteX432" fmla="*/ 3120023 w 4603109"/>
                <a:gd name="connsiteY432" fmla="*/ 0 h 924402"/>
                <a:gd name="connsiteX433" fmla="*/ 3120445 w 4603109"/>
                <a:gd name="connsiteY433" fmla="*/ 0 h 924402"/>
                <a:gd name="connsiteX434" fmla="*/ 3149018 w 4603109"/>
                <a:gd name="connsiteY434" fmla="*/ 0 h 924402"/>
                <a:gd name="connsiteX435" fmla="*/ 3150088 w 4603109"/>
                <a:gd name="connsiteY435" fmla="*/ 0 h 924402"/>
                <a:gd name="connsiteX436" fmla="*/ 3150509 w 4603109"/>
                <a:gd name="connsiteY436" fmla="*/ 0 h 924402"/>
                <a:gd name="connsiteX437" fmla="*/ 3171054 w 4603109"/>
                <a:gd name="connsiteY437" fmla="*/ 0 h 924402"/>
                <a:gd name="connsiteX438" fmla="*/ 3172715 w 4603109"/>
                <a:gd name="connsiteY438" fmla="*/ 0 h 924402"/>
                <a:gd name="connsiteX439" fmla="*/ 3199627 w 4603109"/>
                <a:gd name="connsiteY439" fmla="*/ 0 h 924402"/>
                <a:gd name="connsiteX440" fmla="*/ 3201119 w 4603109"/>
                <a:gd name="connsiteY440" fmla="*/ 0 h 924402"/>
                <a:gd name="connsiteX441" fmla="*/ 3201287 w 4603109"/>
                <a:gd name="connsiteY441" fmla="*/ 0 h 924402"/>
                <a:gd name="connsiteX442" fmla="*/ 3201751 w 4603109"/>
                <a:gd name="connsiteY442" fmla="*/ 0 h 924402"/>
                <a:gd name="connsiteX443" fmla="*/ 3202780 w 4603109"/>
                <a:gd name="connsiteY443" fmla="*/ 0 h 924402"/>
                <a:gd name="connsiteX444" fmla="*/ 3217515 w 4603109"/>
                <a:gd name="connsiteY444" fmla="*/ 0 h 924402"/>
                <a:gd name="connsiteX445" fmla="*/ 3224152 w 4603109"/>
                <a:gd name="connsiteY445" fmla="*/ 0 h 924402"/>
                <a:gd name="connsiteX446" fmla="*/ 3230324 w 4603109"/>
                <a:gd name="connsiteY446" fmla="*/ 0 h 924402"/>
                <a:gd name="connsiteX447" fmla="*/ 3231321 w 4603109"/>
                <a:gd name="connsiteY447" fmla="*/ 0 h 924402"/>
                <a:gd name="connsiteX448" fmla="*/ 3231816 w 4603109"/>
                <a:gd name="connsiteY448" fmla="*/ 0 h 924402"/>
                <a:gd name="connsiteX449" fmla="*/ 3243763 w 4603109"/>
                <a:gd name="connsiteY449" fmla="*/ 0 h 924402"/>
                <a:gd name="connsiteX450" fmla="*/ 3246088 w 4603109"/>
                <a:gd name="connsiteY450" fmla="*/ 0 h 924402"/>
                <a:gd name="connsiteX451" fmla="*/ 3247580 w 4603109"/>
                <a:gd name="connsiteY451" fmla="*/ 0 h 924402"/>
                <a:gd name="connsiteX452" fmla="*/ 3247792 w 4603109"/>
                <a:gd name="connsiteY452" fmla="*/ 0 h 924402"/>
                <a:gd name="connsiteX453" fmla="*/ 3248214 w 4603109"/>
                <a:gd name="connsiteY453" fmla="*/ 0 h 924402"/>
                <a:gd name="connsiteX454" fmla="*/ 3252725 w 4603109"/>
                <a:gd name="connsiteY454" fmla="*/ 0 h 924402"/>
                <a:gd name="connsiteX455" fmla="*/ 3254217 w 4603109"/>
                <a:gd name="connsiteY455" fmla="*/ 0 h 924402"/>
                <a:gd name="connsiteX456" fmla="*/ 3260235 w 4603109"/>
                <a:gd name="connsiteY456" fmla="*/ 0 h 924402"/>
                <a:gd name="connsiteX457" fmla="*/ 3276787 w 4603109"/>
                <a:gd name="connsiteY457" fmla="*/ 0 h 924402"/>
                <a:gd name="connsiteX458" fmla="*/ 3277857 w 4603109"/>
                <a:gd name="connsiteY458" fmla="*/ 0 h 924402"/>
                <a:gd name="connsiteX459" fmla="*/ 3278278 w 4603109"/>
                <a:gd name="connsiteY459" fmla="*/ 0 h 924402"/>
                <a:gd name="connsiteX460" fmla="*/ 3290300 w 4603109"/>
                <a:gd name="connsiteY460" fmla="*/ 0 h 924402"/>
                <a:gd name="connsiteX461" fmla="*/ 3298823 w 4603109"/>
                <a:gd name="connsiteY461" fmla="*/ 0 h 924402"/>
                <a:gd name="connsiteX462" fmla="*/ 3327396 w 4603109"/>
                <a:gd name="connsiteY462" fmla="*/ 0 h 924402"/>
                <a:gd name="connsiteX463" fmla="*/ 3328888 w 4603109"/>
                <a:gd name="connsiteY463" fmla="*/ 0 h 924402"/>
                <a:gd name="connsiteX464" fmla="*/ 3329520 w 4603109"/>
                <a:gd name="connsiteY464" fmla="*/ 0 h 924402"/>
                <a:gd name="connsiteX465" fmla="*/ 3345284 w 4603109"/>
                <a:gd name="connsiteY465" fmla="*/ 0 h 924402"/>
                <a:gd name="connsiteX466" fmla="*/ 3349129 w 4603109"/>
                <a:gd name="connsiteY466" fmla="*/ 0 h 924402"/>
                <a:gd name="connsiteX467" fmla="*/ 3351921 w 4603109"/>
                <a:gd name="connsiteY467" fmla="*/ 0 h 924402"/>
                <a:gd name="connsiteX468" fmla="*/ 3358093 w 4603109"/>
                <a:gd name="connsiteY468" fmla="*/ 0 h 924402"/>
                <a:gd name="connsiteX469" fmla="*/ 3359585 w 4603109"/>
                <a:gd name="connsiteY469" fmla="*/ 0 h 924402"/>
                <a:gd name="connsiteX470" fmla="*/ 3371532 w 4603109"/>
                <a:gd name="connsiteY470" fmla="*/ 0 h 924402"/>
                <a:gd name="connsiteX471" fmla="*/ 3373857 w 4603109"/>
                <a:gd name="connsiteY471" fmla="*/ 0 h 924402"/>
                <a:gd name="connsiteX472" fmla="*/ 3375349 w 4603109"/>
                <a:gd name="connsiteY472" fmla="*/ 0 h 924402"/>
                <a:gd name="connsiteX473" fmla="*/ 3380494 w 4603109"/>
                <a:gd name="connsiteY473" fmla="*/ 0 h 924402"/>
                <a:gd name="connsiteX474" fmla="*/ 3381986 w 4603109"/>
                <a:gd name="connsiteY474" fmla="*/ 0 h 924402"/>
                <a:gd name="connsiteX475" fmla="*/ 3388004 w 4603109"/>
                <a:gd name="connsiteY475" fmla="*/ 0 h 924402"/>
                <a:gd name="connsiteX476" fmla="*/ 3408282 w 4603109"/>
                <a:gd name="connsiteY476" fmla="*/ 0 h 924402"/>
                <a:gd name="connsiteX477" fmla="*/ 3418069 w 4603109"/>
                <a:gd name="connsiteY477" fmla="*/ 0 h 924402"/>
                <a:gd name="connsiteX478" fmla="*/ 3424207 w 4603109"/>
                <a:gd name="connsiteY478" fmla="*/ 0 h 924402"/>
                <a:gd name="connsiteX479" fmla="*/ 3424753 w 4603109"/>
                <a:gd name="connsiteY479" fmla="*/ 0 h 924402"/>
                <a:gd name="connsiteX480" fmla="*/ 3452733 w 4603109"/>
                <a:gd name="connsiteY480" fmla="*/ 0 h 924402"/>
                <a:gd name="connsiteX481" fmla="*/ 3454818 w 4603109"/>
                <a:gd name="connsiteY481" fmla="*/ 0 h 924402"/>
                <a:gd name="connsiteX482" fmla="*/ 3476898 w 4603109"/>
                <a:gd name="connsiteY482" fmla="*/ 0 h 924402"/>
                <a:gd name="connsiteX483" fmla="*/ 3496441 w 4603109"/>
                <a:gd name="connsiteY483" fmla="*/ 0 h 924402"/>
                <a:gd name="connsiteX484" fmla="*/ 3509236 w 4603109"/>
                <a:gd name="connsiteY484" fmla="*/ 0 h 924402"/>
                <a:gd name="connsiteX485" fmla="*/ 3518886 w 4603109"/>
                <a:gd name="connsiteY485" fmla="*/ 0 h 924402"/>
                <a:gd name="connsiteX486" fmla="*/ 3528336 w 4603109"/>
                <a:gd name="connsiteY486" fmla="*/ 0 h 924402"/>
                <a:gd name="connsiteX487" fmla="*/ 3536051 w 4603109"/>
                <a:gd name="connsiteY487" fmla="*/ 0 h 924402"/>
                <a:gd name="connsiteX488" fmla="*/ 3539301 w 4603109"/>
                <a:gd name="connsiteY488" fmla="*/ 0 h 924402"/>
                <a:gd name="connsiteX489" fmla="*/ 3540361 w 4603109"/>
                <a:gd name="connsiteY489" fmla="*/ 0 h 924402"/>
                <a:gd name="connsiteX490" fmla="*/ 3544807 w 4603109"/>
                <a:gd name="connsiteY490" fmla="*/ 0 h 924402"/>
                <a:gd name="connsiteX491" fmla="*/ 3551976 w 4603109"/>
                <a:gd name="connsiteY491" fmla="*/ 0 h 924402"/>
                <a:gd name="connsiteX492" fmla="*/ 3552522 w 4603109"/>
                <a:gd name="connsiteY492" fmla="*/ 0 h 924402"/>
                <a:gd name="connsiteX493" fmla="*/ 3564420 w 4603109"/>
                <a:gd name="connsiteY493" fmla="*/ 0 h 924402"/>
                <a:gd name="connsiteX494" fmla="*/ 3570426 w 4603109"/>
                <a:gd name="connsiteY494" fmla="*/ 0 h 924402"/>
                <a:gd name="connsiteX495" fmla="*/ 3574872 w 4603109"/>
                <a:gd name="connsiteY495" fmla="*/ 0 h 924402"/>
                <a:gd name="connsiteX496" fmla="*/ 3580502 w 4603109"/>
                <a:gd name="connsiteY496" fmla="*/ 0 h 924402"/>
                <a:gd name="connsiteX497" fmla="*/ 3582587 w 4603109"/>
                <a:gd name="connsiteY497" fmla="*/ 0 h 924402"/>
                <a:gd name="connsiteX498" fmla="*/ 3624210 w 4603109"/>
                <a:gd name="connsiteY498" fmla="*/ 0 h 924402"/>
                <a:gd name="connsiteX499" fmla="*/ 3637005 w 4603109"/>
                <a:gd name="connsiteY499" fmla="*/ 0 h 924402"/>
                <a:gd name="connsiteX500" fmla="*/ 3646655 w 4603109"/>
                <a:gd name="connsiteY500" fmla="*/ 0 h 924402"/>
                <a:gd name="connsiteX501" fmla="*/ 3656105 w 4603109"/>
                <a:gd name="connsiteY501" fmla="*/ 0 h 924402"/>
                <a:gd name="connsiteX502" fmla="*/ 3667070 w 4603109"/>
                <a:gd name="connsiteY502" fmla="*/ 0 h 924402"/>
                <a:gd name="connsiteX503" fmla="*/ 3668130 w 4603109"/>
                <a:gd name="connsiteY503" fmla="*/ 0 h 924402"/>
                <a:gd name="connsiteX504" fmla="*/ 3669786 w 4603109"/>
                <a:gd name="connsiteY504" fmla="*/ 0 h 924402"/>
                <a:gd name="connsiteX505" fmla="*/ 3672576 w 4603109"/>
                <a:gd name="connsiteY505" fmla="*/ 0 h 924402"/>
                <a:gd name="connsiteX506" fmla="*/ 3692189 w 4603109"/>
                <a:gd name="connsiteY506" fmla="*/ 0 h 924402"/>
                <a:gd name="connsiteX507" fmla="*/ 3698195 w 4603109"/>
                <a:gd name="connsiteY507" fmla="*/ 0 h 924402"/>
                <a:gd name="connsiteX508" fmla="*/ 3702641 w 4603109"/>
                <a:gd name="connsiteY508" fmla="*/ 0 h 924402"/>
                <a:gd name="connsiteX509" fmla="*/ 3744863 w 4603109"/>
                <a:gd name="connsiteY509" fmla="*/ 0 h 924402"/>
                <a:gd name="connsiteX510" fmla="*/ 3745285 w 4603109"/>
                <a:gd name="connsiteY510" fmla="*/ 0 h 924402"/>
                <a:gd name="connsiteX511" fmla="*/ 3795894 w 4603109"/>
                <a:gd name="connsiteY511" fmla="*/ 0 h 924402"/>
                <a:gd name="connsiteX512" fmla="*/ 3797555 w 4603109"/>
                <a:gd name="connsiteY512" fmla="*/ 0 h 924402"/>
                <a:gd name="connsiteX513" fmla="*/ 3826591 w 4603109"/>
                <a:gd name="connsiteY513" fmla="*/ 0 h 924402"/>
                <a:gd name="connsiteX514" fmla="*/ 3842355 w 4603109"/>
                <a:gd name="connsiteY514" fmla="*/ 0 h 924402"/>
                <a:gd name="connsiteX515" fmla="*/ 3848992 w 4603109"/>
                <a:gd name="connsiteY515" fmla="*/ 0 h 924402"/>
                <a:gd name="connsiteX516" fmla="*/ 3872632 w 4603109"/>
                <a:gd name="connsiteY516" fmla="*/ 0 h 924402"/>
                <a:gd name="connsiteX517" fmla="*/ 3873054 w 4603109"/>
                <a:gd name="connsiteY517" fmla="*/ 0 h 924402"/>
                <a:gd name="connsiteX518" fmla="*/ 3885075 w 4603109"/>
                <a:gd name="connsiteY518" fmla="*/ 0 h 924402"/>
                <a:gd name="connsiteX519" fmla="*/ 3923663 w 4603109"/>
                <a:gd name="connsiteY519" fmla="*/ 0 h 924402"/>
                <a:gd name="connsiteX520" fmla="*/ 3954360 w 4603109"/>
                <a:gd name="connsiteY520" fmla="*/ 0 h 924402"/>
                <a:gd name="connsiteX521" fmla="*/ 3970124 w 4603109"/>
                <a:gd name="connsiteY521" fmla="*/ 0 h 924402"/>
                <a:gd name="connsiteX522" fmla="*/ 3976761 w 4603109"/>
                <a:gd name="connsiteY522" fmla="*/ 0 h 924402"/>
                <a:gd name="connsiteX523" fmla="*/ 4012844 w 4603109"/>
                <a:gd name="connsiteY523" fmla="*/ 0 h 924402"/>
                <a:gd name="connsiteX524" fmla="*/ 4049593 w 4603109"/>
                <a:gd name="connsiteY524" fmla="*/ 0 h 924402"/>
                <a:gd name="connsiteX525" fmla="*/ 4169647 w 4603109"/>
                <a:gd name="connsiteY525" fmla="*/ 0 h 924402"/>
                <a:gd name="connsiteX526" fmla="*/ 4177362 w 4603109"/>
                <a:gd name="connsiteY526" fmla="*/ 0 h 924402"/>
                <a:gd name="connsiteX527" fmla="*/ 4297416 w 4603109"/>
                <a:gd name="connsiteY527" fmla="*/ 0 h 924402"/>
                <a:gd name="connsiteX528" fmla="*/ 4379339 w 4603109"/>
                <a:gd name="connsiteY528" fmla="*/ 47054 h 924402"/>
                <a:gd name="connsiteX529" fmla="*/ 4591731 w 4603109"/>
                <a:gd name="connsiteY529" fmla="*/ 415146 h 924402"/>
                <a:gd name="connsiteX530" fmla="*/ 4591731 w 4603109"/>
                <a:gd name="connsiteY530" fmla="*/ 509257 h 924402"/>
                <a:gd name="connsiteX531" fmla="*/ 4379339 w 4603109"/>
                <a:gd name="connsiteY531" fmla="*/ 877348 h 924402"/>
                <a:gd name="connsiteX532" fmla="*/ 4297416 w 4603109"/>
                <a:gd name="connsiteY532" fmla="*/ 924402 h 924402"/>
                <a:gd name="connsiteX533" fmla="*/ 4169647 w 4603109"/>
                <a:gd name="connsiteY533" fmla="*/ 924402 h 924402"/>
                <a:gd name="connsiteX534" fmla="*/ 3976761 w 4603109"/>
                <a:gd name="connsiteY534" fmla="*/ 924402 h 924402"/>
                <a:gd name="connsiteX535" fmla="*/ 3872632 w 4603109"/>
                <a:gd name="connsiteY535" fmla="*/ 924402 h 924402"/>
                <a:gd name="connsiteX536" fmla="*/ 3848992 w 4603109"/>
                <a:gd name="connsiteY536" fmla="*/ 924402 h 924402"/>
                <a:gd name="connsiteX537" fmla="*/ 3744863 w 4603109"/>
                <a:gd name="connsiteY537" fmla="*/ 924402 h 924402"/>
                <a:gd name="connsiteX538" fmla="*/ 3702641 w 4603109"/>
                <a:gd name="connsiteY538" fmla="*/ 924402 h 924402"/>
                <a:gd name="connsiteX539" fmla="*/ 3672576 w 4603109"/>
                <a:gd name="connsiteY539" fmla="*/ 924402 h 924402"/>
                <a:gd name="connsiteX540" fmla="*/ 3656105 w 4603109"/>
                <a:gd name="connsiteY540" fmla="*/ 924402 h 924402"/>
                <a:gd name="connsiteX541" fmla="*/ 3574872 w 4603109"/>
                <a:gd name="connsiteY541" fmla="*/ 924402 h 924402"/>
                <a:gd name="connsiteX542" fmla="*/ 3551976 w 4603109"/>
                <a:gd name="connsiteY542" fmla="*/ 924402 h 924402"/>
                <a:gd name="connsiteX543" fmla="*/ 3544807 w 4603109"/>
                <a:gd name="connsiteY543" fmla="*/ 924402 h 924402"/>
                <a:gd name="connsiteX544" fmla="*/ 3528336 w 4603109"/>
                <a:gd name="connsiteY544" fmla="*/ 924402 h 924402"/>
                <a:gd name="connsiteX545" fmla="*/ 3424207 w 4603109"/>
                <a:gd name="connsiteY545" fmla="*/ 924402 h 924402"/>
                <a:gd name="connsiteX546" fmla="*/ 3381986 w 4603109"/>
                <a:gd name="connsiteY546" fmla="*/ 924402 h 924402"/>
                <a:gd name="connsiteX547" fmla="*/ 3380494 w 4603109"/>
                <a:gd name="connsiteY547" fmla="*/ 924402 h 924402"/>
                <a:gd name="connsiteX548" fmla="*/ 3351921 w 4603109"/>
                <a:gd name="connsiteY548" fmla="*/ 924402 h 924402"/>
                <a:gd name="connsiteX549" fmla="*/ 3277857 w 4603109"/>
                <a:gd name="connsiteY549" fmla="*/ 924402 h 924402"/>
                <a:gd name="connsiteX550" fmla="*/ 3254217 w 4603109"/>
                <a:gd name="connsiteY550" fmla="*/ 924402 h 924402"/>
                <a:gd name="connsiteX551" fmla="*/ 3252725 w 4603109"/>
                <a:gd name="connsiteY551" fmla="*/ 924402 h 924402"/>
                <a:gd name="connsiteX552" fmla="*/ 3247792 w 4603109"/>
                <a:gd name="connsiteY552" fmla="*/ 924402 h 924402"/>
                <a:gd name="connsiteX553" fmla="*/ 3231321 w 4603109"/>
                <a:gd name="connsiteY553" fmla="*/ 924402 h 924402"/>
                <a:gd name="connsiteX554" fmla="*/ 3224152 w 4603109"/>
                <a:gd name="connsiteY554" fmla="*/ 924402 h 924402"/>
                <a:gd name="connsiteX555" fmla="*/ 3150088 w 4603109"/>
                <a:gd name="connsiteY555" fmla="*/ 924402 h 924402"/>
                <a:gd name="connsiteX556" fmla="*/ 3120023 w 4603109"/>
                <a:gd name="connsiteY556" fmla="*/ 924402 h 924402"/>
                <a:gd name="connsiteX557" fmla="*/ 3104883 w 4603109"/>
                <a:gd name="connsiteY557" fmla="*/ 924402 h 924402"/>
                <a:gd name="connsiteX558" fmla="*/ 3103552 w 4603109"/>
                <a:gd name="connsiteY558" fmla="*/ 924402 h 924402"/>
                <a:gd name="connsiteX559" fmla="*/ 3077801 w 4603109"/>
                <a:gd name="connsiteY559" fmla="*/ 924402 h 924402"/>
                <a:gd name="connsiteX560" fmla="*/ 3061330 w 4603109"/>
                <a:gd name="connsiteY560" fmla="*/ 924402 h 924402"/>
                <a:gd name="connsiteX561" fmla="*/ 3031265 w 4603109"/>
                <a:gd name="connsiteY561" fmla="*/ 924402 h 924402"/>
                <a:gd name="connsiteX562" fmla="*/ 2977114 w 4603109"/>
                <a:gd name="connsiteY562" fmla="*/ 924402 h 924402"/>
                <a:gd name="connsiteX563" fmla="*/ 2957200 w 4603109"/>
                <a:gd name="connsiteY563" fmla="*/ 924402 h 924402"/>
                <a:gd name="connsiteX564" fmla="*/ 2955709 w 4603109"/>
                <a:gd name="connsiteY564" fmla="*/ 924402 h 924402"/>
                <a:gd name="connsiteX565" fmla="*/ 2950032 w 4603109"/>
                <a:gd name="connsiteY565" fmla="*/ 924402 h 924402"/>
                <a:gd name="connsiteX566" fmla="*/ 2933561 w 4603109"/>
                <a:gd name="connsiteY566" fmla="*/ 924402 h 924402"/>
                <a:gd name="connsiteX567" fmla="*/ 2927136 w 4603109"/>
                <a:gd name="connsiteY567" fmla="*/ 924402 h 924402"/>
                <a:gd name="connsiteX568" fmla="*/ 2903496 w 4603109"/>
                <a:gd name="connsiteY568" fmla="*/ 924402 h 924402"/>
                <a:gd name="connsiteX569" fmla="*/ 2829431 w 4603109"/>
                <a:gd name="connsiteY569" fmla="*/ 924402 h 924402"/>
                <a:gd name="connsiteX570" fmla="*/ 2827940 w 4603109"/>
                <a:gd name="connsiteY570" fmla="*/ 924402 h 924402"/>
                <a:gd name="connsiteX571" fmla="*/ 2799367 w 4603109"/>
                <a:gd name="connsiteY571" fmla="*/ 924402 h 924402"/>
                <a:gd name="connsiteX572" fmla="*/ 2785719 w 4603109"/>
                <a:gd name="connsiteY572" fmla="*/ 924402 h 924402"/>
                <a:gd name="connsiteX573" fmla="*/ 2784228 w 4603109"/>
                <a:gd name="connsiteY573" fmla="*/ 924402 h 924402"/>
                <a:gd name="connsiteX574" fmla="*/ 2757146 w 4603109"/>
                <a:gd name="connsiteY574" fmla="*/ 924402 h 924402"/>
                <a:gd name="connsiteX575" fmla="*/ 2755654 w 4603109"/>
                <a:gd name="connsiteY575" fmla="*/ 924402 h 924402"/>
                <a:gd name="connsiteX576" fmla="*/ 2680098 w 4603109"/>
                <a:gd name="connsiteY576" fmla="*/ 924402 h 924402"/>
                <a:gd name="connsiteX577" fmla="*/ 2657950 w 4603109"/>
                <a:gd name="connsiteY577" fmla="*/ 924402 h 924402"/>
                <a:gd name="connsiteX578" fmla="*/ 2656459 w 4603109"/>
                <a:gd name="connsiteY578" fmla="*/ 924402 h 924402"/>
                <a:gd name="connsiteX579" fmla="*/ 2653017 w 4603109"/>
                <a:gd name="connsiteY579" fmla="*/ 924402 h 924402"/>
                <a:gd name="connsiteX580" fmla="*/ 2636545 w 4603109"/>
                <a:gd name="connsiteY580" fmla="*/ 924402 h 924402"/>
                <a:gd name="connsiteX581" fmla="*/ 2629377 w 4603109"/>
                <a:gd name="connsiteY581" fmla="*/ 924402 h 924402"/>
                <a:gd name="connsiteX582" fmla="*/ 2627885 w 4603109"/>
                <a:gd name="connsiteY582" fmla="*/ 924402 h 924402"/>
                <a:gd name="connsiteX583" fmla="*/ 2606481 w 4603109"/>
                <a:gd name="connsiteY583" fmla="*/ 924402 h 924402"/>
                <a:gd name="connsiteX584" fmla="*/ 2552329 w 4603109"/>
                <a:gd name="connsiteY584" fmla="*/ 924402 h 924402"/>
                <a:gd name="connsiteX585" fmla="*/ 2525248 w 4603109"/>
                <a:gd name="connsiteY585" fmla="*/ 924402 h 924402"/>
                <a:gd name="connsiteX586" fmla="*/ 2510108 w 4603109"/>
                <a:gd name="connsiteY586" fmla="*/ 924402 h 924402"/>
                <a:gd name="connsiteX587" fmla="*/ 2508776 w 4603109"/>
                <a:gd name="connsiteY587" fmla="*/ 924402 h 924402"/>
                <a:gd name="connsiteX588" fmla="*/ 2480043 w 4603109"/>
                <a:gd name="connsiteY588" fmla="*/ 924402 h 924402"/>
                <a:gd name="connsiteX589" fmla="*/ 2478712 w 4603109"/>
                <a:gd name="connsiteY589" fmla="*/ 924402 h 924402"/>
                <a:gd name="connsiteX590" fmla="*/ 2463572 w 4603109"/>
                <a:gd name="connsiteY590" fmla="*/ 924402 h 924402"/>
                <a:gd name="connsiteX591" fmla="*/ 2436490 w 4603109"/>
                <a:gd name="connsiteY591" fmla="*/ 924402 h 924402"/>
                <a:gd name="connsiteX592" fmla="*/ 2382339 w 4603109"/>
                <a:gd name="connsiteY592" fmla="*/ 924402 h 924402"/>
                <a:gd name="connsiteX593" fmla="*/ 2360934 w 4603109"/>
                <a:gd name="connsiteY593" fmla="*/ 924402 h 924402"/>
                <a:gd name="connsiteX594" fmla="*/ 2359443 w 4603109"/>
                <a:gd name="connsiteY594" fmla="*/ 924402 h 924402"/>
                <a:gd name="connsiteX595" fmla="*/ 2352274 w 4603109"/>
                <a:gd name="connsiteY595" fmla="*/ 924402 h 924402"/>
                <a:gd name="connsiteX596" fmla="*/ 2335803 w 4603109"/>
                <a:gd name="connsiteY596" fmla="*/ 924402 h 924402"/>
                <a:gd name="connsiteX597" fmla="*/ 2332360 w 4603109"/>
                <a:gd name="connsiteY597" fmla="*/ 924402 h 924402"/>
                <a:gd name="connsiteX598" fmla="*/ 2332328 w 4603109"/>
                <a:gd name="connsiteY598" fmla="*/ 924402 h 924402"/>
                <a:gd name="connsiteX599" fmla="*/ 2330869 w 4603109"/>
                <a:gd name="connsiteY599" fmla="*/ 924402 h 924402"/>
                <a:gd name="connsiteX600" fmla="*/ 2308721 w 4603109"/>
                <a:gd name="connsiteY600" fmla="*/ 924402 h 924402"/>
                <a:gd name="connsiteX601" fmla="*/ 2233165 w 4603109"/>
                <a:gd name="connsiteY601" fmla="*/ 924402 h 924402"/>
                <a:gd name="connsiteX602" fmla="*/ 2231674 w 4603109"/>
                <a:gd name="connsiteY602" fmla="*/ 924402 h 924402"/>
                <a:gd name="connsiteX603" fmla="*/ 2204591 w 4603109"/>
                <a:gd name="connsiteY603" fmla="*/ 924402 h 924402"/>
                <a:gd name="connsiteX604" fmla="*/ 2204559 w 4603109"/>
                <a:gd name="connsiteY604" fmla="*/ 924402 h 924402"/>
                <a:gd name="connsiteX605" fmla="*/ 2203100 w 4603109"/>
                <a:gd name="connsiteY605" fmla="*/ 924402 h 924402"/>
                <a:gd name="connsiteX606" fmla="*/ 2189452 w 4603109"/>
                <a:gd name="connsiteY606" fmla="*/ 924402 h 924402"/>
                <a:gd name="connsiteX607" fmla="*/ 2160879 w 4603109"/>
                <a:gd name="connsiteY607" fmla="*/ 924402 h 924402"/>
                <a:gd name="connsiteX608" fmla="*/ 2159388 w 4603109"/>
                <a:gd name="connsiteY608" fmla="*/ 924402 h 924402"/>
                <a:gd name="connsiteX609" fmla="*/ 2085323 w 4603109"/>
                <a:gd name="connsiteY609" fmla="*/ 924402 h 924402"/>
                <a:gd name="connsiteX610" fmla="*/ 2077294 w 4603109"/>
                <a:gd name="connsiteY610" fmla="*/ 924402 h 924402"/>
                <a:gd name="connsiteX611" fmla="*/ 2061683 w 4603109"/>
                <a:gd name="connsiteY611" fmla="*/ 924402 h 924402"/>
                <a:gd name="connsiteX612" fmla="*/ 2055258 w 4603109"/>
                <a:gd name="connsiteY612" fmla="*/ 924402 h 924402"/>
                <a:gd name="connsiteX613" fmla="*/ 2038787 w 4603109"/>
                <a:gd name="connsiteY613" fmla="*/ 924402 h 924402"/>
                <a:gd name="connsiteX614" fmla="*/ 2033110 w 4603109"/>
                <a:gd name="connsiteY614" fmla="*/ 924402 h 924402"/>
                <a:gd name="connsiteX615" fmla="*/ 2031619 w 4603109"/>
                <a:gd name="connsiteY615" fmla="*/ 924402 h 924402"/>
                <a:gd name="connsiteX616" fmla="*/ 2011705 w 4603109"/>
                <a:gd name="connsiteY616" fmla="*/ 924402 h 924402"/>
                <a:gd name="connsiteX617" fmla="*/ 1957554 w 4603109"/>
                <a:gd name="connsiteY617" fmla="*/ 924402 h 924402"/>
                <a:gd name="connsiteX618" fmla="*/ 1949525 w 4603109"/>
                <a:gd name="connsiteY618" fmla="*/ 924402 h 924402"/>
                <a:gd name="connsiteX619" fmla="*/ 1927489 w 4603109"/>
                <a:gd name="connsiteY619" fmla="*/ 924402 h 924402"/>
                <a:gd name="connsiteX620" fmla="*/ 1911018 w 4603109"/>
                <a:gd name="connsiteY620" fmla="*/ 924402 h 924402"/>
                <a:gd name="connsiteX621" fmla="*/ 1907543 w 4603109"/>
                <a:gd name="connsiteY621" fmla="*/ 924402 h 924402"/>
                <a:gd name="connsiteX622" fmla="*/ 1885268 w 4603109"/>
                <a:gd name="connsiteY622" fmla="*/ 924402 h 924402"/>
                <a:gd name="connsiteX623" fmla="*/ 1883936 w 4603109"/>
                <a:gd name="connsiteY623" fmla="*/ 924402 h 924402"/>
                <a:gd name="connsiteX624" fmla="*/ 1868796 w 4603109"/>
                <a:gd name="connsiteY624" fmla="*/ 924402 h 924402"/>
                <a:gd name="connsiteX625" fmla="*/ 1838732 w 4603109"/>
                <a:gd name="connsiteY625" fmla="*/ 924402 h 924402"/>
                <a:gd name="connsiteX626" fmla="*/ 1779774 w 4603109"/>
                <a:gd name="connsiteY626" fmla="*/ 924402 h 924402"/>
                <a:gd name="connsiteX627" fmla="*/ 1764668 w 4603109"/>
                <a:gd name="connsiteY627" fmla="*/ 924402 h 924402"/>
                <a:gd name="connsiteX628" fmla="*/ 1757499 w 4603109"/>
                <a:gd name="connsiteY628" fmla="*/ 924402 h 924402"/>
                <a:gd name="connsiteX629" fmla="*/ 1741027 w 4603109"/>
                <a:gd name="connsiteY629" fmla="*/ 924402 h 924402"/>
                <a:gd name="connsiteX630" fmla="*/ 1737552 w 4603109"/>
                <a:gd name="connsiteY630" fmla="*/ 924402 h 924402"/>
                <a:gd name="connsiteX631" fmla="*/ 1736094 w 4603109"/>
                <a:gd name="connsiteY631" fmla="*/ 924402 h 924402"/>
                <a:gd name="connsiteX632" fmla="*/ 1734603 w 4603109"/>
                <a:gd name="connsiteY632" fmla="*/ 924402 h 924402"/>
                <a:gd name="connsiteX633" fmla="*/ 1710963 w 4603109"/>
                <a:gd name="connsiteY633" fmla="*/ 924402 h 924402"/>
                <a:gd name="connsiteX634" fmla="*/ 1707488 w 4603109"/>
                <a:gd name="connsiteY634" fmla="*/ 924402 h 924402"/>
                <a:gd name="connsiteX635" fmla="*/ 1652509 w 4603109"/>
                <a:gd name="connsiteY635" fmla="*/ 924402 h 924402"/>
                <a:gd name="connsiteX636" fmla="*/ 1636899 w 4603109"/>
                <a:gd name="connsiteY636" fmla="*/ 924402 h 924402"/>
                <a:gd name="connsiteX637" fmla="*/ 1609783 w 4603109"/>
                <a:gd name="connsiteY637" fmla="*/ 924402 h 924402"/>
                <a:gd name="connsiteX638" fmla="*/ 1608325 w 4603109"/>
                <a:gd name="connsiteY638" fmla="*/ 924402 h 924402"/>
                <a:gd name="connsiteX639" fmla="*/ 1606834 w 4603109"/>
                <a:gd name="connsiteY639" fmla="*/ 924402 h 924402"/>
                <a:gd name="connsiteX640" fmla="*/ 1579719 w 4603109"/>
                <a:gd name="connsiteY640" fmla="*/ 924402 h 924402"/>
                <a:gd name="connsiteX641" fmla="*/ 1564612 w 4603109"/>
                <a:gd name="connsiteY641" fmla="*/ 924402 h 924402"/>
                <a:gd name="connsiteX642" fmla="*/ 1524740 w 4603109"/>
                <a:gd name="connsiteY642" fmla="*/ 924402 h 924402"/>
                <a:gd name="connsiteX643" fmla="*/ 1482518 w 4603109"/>
                <a:gd name="connsiteY643" fmla="*/ 924402 h 924402"/>
                <a:gd name="connsiteX644" fmla="*/ 1460483 w 4603109"/>
                <a:gd name="connsiteY644" fmla="*/ 924402 h 924402"/>
                <a:gd name="connsiteX645" fmla="*/ 1452454 w 4603109"/>
                <a:gd name="connsiteY645" fmla="*/ 924402 h 924402"/>
                <a:gd name="connsiteX646" fmla="*/ 1444011 w 4603109"/>
                <a:gd name="connsiteY646" fmla="*/ 924402 h 924402"/>
                <a:gd name="connsiteX647" fmla="*/ 1436843 w 4603109"/>
                <a:gd name="connsiteY647" fmla="*/ 924402 h 924402"/>
                <a:gd name="connsiteX648" fmla="*/ 1413947 w 4603109"/>
                <a:gd name="connsiteY648" fmla="*/ 924402 h 924402"/>
                <a:gd name="connsiteX649" fmla="*/ 1354749 w 4603109"/>
                <a:gd name="connsiteY649" fmla="*/ 924402 h 924402"/>
                <a:gd name="connsiteX650" fmla="*/ 1332714 w 4603109"/>
                <a:gd name="connsiteY650" fmla="*/ 924402 h 924402"/>
                <a:gd name="connsiteX651" fmla="*/ 1324685 w 4603109"/>
                <a:gd name="connsiteY651" fmla="*/ 924402 h 924402"/>
                <a:gd name="connsiteX652" fmla="*/ 1316242 w 4603109"/>
                <a:gd name="connsiteY652" fmla="*/ 924402 h 924402"/>
                <a:gd name="connsiteX653" fmla="*/ 1312767 w 4603109"/>
                <a:gd name="connsiteY653" fmla="*/ 924402 h 924402"/>
                <a:gd name="connsiteX654" fmla="*/ 1286178 w 4603109"/>
                <a:gd name="connsiteY654" fmla="*/ 924402 h 924402"/>
                <a:gd name="connsiteX655" fmla="*/ 1282703 w 4603109"/>
                <a:gd name="connsiteY655" fmla="*/ 924402 h 924402"/>
                <a:gd name="connsiteX656" fmla="*/ 1243956 w 4603109"/>
                <a:gd name="connsiteY656" fmla="*/ 924402 h 924402"/>
                <a:gd name="connsiteX657" fmla="*/ 1184998 w 4603109"/>
                <a:gd name="connsiteY657" fmla="*/ 924402 h 924402"/>
                <a:gd name="connsiteX658" fmla="*/ 1154934 w 4603109"/>
                <a:gd name="connsiteY658" fmla="*/ 924402 h 924402"/>
                <a:gd name="connsiteX659" fmla="*/ 1139828 w 4603109"/>
                <a:gd name="connsiteY659" fmla="*/ 924402 h 924402"/>
                <a:gd name="connsiteX660" fmla="*/ 1116187 w 4603109"/>
                <a:gd name="connsiteY660" fmla="*/ 924402 h 924402"/>
                <a:gd name="connsiteX661" fmla="*/ 1112712 w 4603109"/>
                <a:gd name="connsiteY661" fmla="*/ 924402 h 924402"/>
                <a:gd name="connsiteX662" fmla="*/ 1057734 w 4603109"/>
                <a:gd name="connsiteY662" fmla="*/ 924402 h 924402"/>
                <a:gd name="connsiteX663" fmla="*/ 1027669 w 4603109"/>
                <a:gd name="connsiteY663" fmla="*/ 924402 h 924402"/>
                <a:gd name="connsiteX664" fmla="*/ 1012059 w 4603109"/>
                <a:gd name="connsiteY664" fmla="*/ 924402 h 924402"/>
                <a:gd name="connsiteX665" fmla="*/ 984943 w 4603109"/>
                <a:gd name="connsiteY665" fmla="*/ 924402 h 924402"/>
                <a:gd name="connsiteX666" fmla="*/ 929965 w 4603109"/>
                <a:gd name="connsiteY666" fmla="*/ 924402 h 924402"/>
                <a:gd name="connsiteX667" fmla="*/ 899900 w 4603109"/>
                <a:gd name="connsiteY667" fmla="*/ 924402 h 924402"/>
                <a:gd name="connsiteX668" fmla="*/ 857678 w 4603109"/>
                <a:gd name="connsiteY668" fmla="*/ 924402 h 924402"/>
                <a:gd name="connsiteX669" fmla="*/ 819171 w 4603109"/>
                <a:gd name="connsiteY669" fmla="*/ 924402 h 924402"/>
                <a:gd name="connsiteX670" fmla="*/ 729909 w 4603109"/>
                <a:gd name="connsiteY670" fmla="*/ 924402 h 924402"/>
                <a:gd name="connsiteX671" fmla="*/ 691402 w 4603109"/>
                <a:gd name="connsiteY671" fmla="*/ 924402 h 924402"/>
                <a:gd name="connsiteX672" fmla="*/ 687927 w 4603109"/>
                <a:gd name="connsiteY672" fmla="*/ 924402 h 924402"/>
                <a:gd name="connsiteX673" fmla="*/ 560158 w 4603109"/>
                <a:gd name="connsiteY673" fmla="*/ 924402 h 924402"/>
                <a:gd name="connsiteX674" fmla="*/ 432894 w 4603109"/>
                <a:gd name="connsiteY674" fmla="*/ 924402 h 924402"/>
                <a:gd name="connsiteX675" fmla="*/ 305125 w 4603109"/>
                <a:gd name="connsiteY675" fmla="*/ 924402 h 924402"/>
                <a:gd name="connsiteX676" fmla="*/ 223202 w 4603109"/>
                <a:gd name="connsiteY676" fmla="*/ 877348 h 924402"/>
                <a:gd name="connsiteX677" fmla="*/ 10809 w 4603109"/>
                <a:gd name="connsiteY677" fmla="*/ 509257 h 924402"/>
                <a:gd name="connsiteX678" fmla="*/ 10809 w 4603109"/>
                <a:gd name="connsiteY678" fmla="*/ 415146 h 924402"/>
                <a:gd name="connsiteX679" fmla="*/ 223202 w 4603109"/>
                <a:gd name="connsiteY679" fmla="*/ 47054 h 924402"/>
                <a:gd name="connsiteX680" fmla="*/ 305125 w 4603109"/>
                <a:gd name="connsiteY680" fmla="*/ 0 h 924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</a:cxnLst>
              <a:rect l="l" t="t" r="r" b="b"/>
              <a:pathLst>
                <a:path w="4603109" h="924402">
                  <a:moveTo>
                    <a:pt x="305125" y="0"/>
                  </a:moveTo>
                  <a:lnTo>
                    <a:pt x="432894" y="0"/>
                  </a:lnTo>
                  <a:lnTo>
                    <a:pt x="445336" y="0"/>
                  </a:lnTo>
                  <a:cubicBezTo>
                    <a:pt x="485989" y="0"/>
                    <a:pt x="520835" y="0"/>
                    <a:pt x="550703" y="0"/>
                  </a:cubicBezTo>
                  <a:lnTo>
                    <a:pt x="560158" y="0"/>
                  </a:lnTo>
                  <a:lnTo>
                    <a:pt x="573105" y="0"/>
                  </a:lnTo>
                  <a:lnTo>
                    <a:pt x="626202" y="0"/>
                  </a:lnTo>
                  <a:cubicBezTo>
                    <a:pt x="646943" y="0"/>
                    <a:pt x="663537" y="0"/>
                    <a:pt x="676811" y="0"/>
                  </a:cubicBezTo>
                  <a:lnTo>
                    <a:pt x="678472" y="0"/>
                  </a:lnTo>
                  <a:lnTo>
                    <a:pt x="687927" y="0"/>
                  </a:lnTo>
                  <a:lnTo>
                    <a:pt x="691402" y="0"/>
                  </a:lnTo>
                  <a:lnTo>
                    <a:pt x="700371" y="0"/>
                  </a:lnTo>
                  <a:lnTo>
                    <a:pt x="707508" y="0"/>
                  </a:lnTo>
                  <a:cubicBezTo>
                    <a:pt x="729909" y="0"/>
                    <a:pt x="729909" y="0"/>
                    <a:pt x="729909" y="0"/>
                  </a:cubicBezTo>
                  <a:lnTo>
                    <a:pt x="753971" y="0"/>
                  </a:lnTo>
                  <a:lnTo>
                    <a:pt x="804580" y="0"/>
                  </a:lnTo>
                  <a:lnTo>
                    <a:pt x="805737" y="0"/>
                  </a:lnTo>
                  <a:lnTo>
                    <a:pt x="819171" y="0"/>
                  </a:lnTo>
                  <a:lnTo>
                    <a:pt x="828140" y="0"/>
                  </a:lnTo>
                  <a:lnTo>
                    <a:pt x="831615" y="0"/>
                  </a:lnTo>
                  <a:lnTo>
                    <a:pt x="835277" y="0"/>
                  </a:lnTo>
                  <a:lnTo>
                    <a:pt x="857678" y="0"/>
                  </a:lnTo>
                  <a:lnTo>
                    <a:pt x="864889" y="0"/>
                  </a:lnTo>
                  <a:lnTo>
                    <a:pt x="899900" y="0"/>
                  </a:lnTo>
                  <a:lnTo>
                    <a:pt x="909341" y="0"/>
                  </a:lnTo>
                  <a:lnTo>
                    <a:pt x="929965" y="0"/>
                  </a:lnTo>
                  <a:lnTo>
                    <a:pt x="933506" y="0"/>
                  </a:lnTo>
                  <a:lnTo>
                    <a:pt x="936982" y="0"/>
                  </a:lnTo>
                  <a:lnTo>
                    <a:pt x="959384" y="0"/>
                  </a:lnTo>
                  <a:lnTo>
                    <a:pt x="962542" y="0"/>
                  </a:lnTo>
                  <a:lnTo>
                    <a:pt x="984943" y="0"/>
                  </a:lnTo>
                  <a:lnTo>
                    <a:pt x="992658" y="0"/>
                  </a:lnTo>
                  <a:lnTo>
                    <a:pt x="1012059" y="0"/>
                  </a:lnTo>
                  <a:lnTo>
                    <a:pt x="1012480" y="0"/>
                  </a:lnTo>
                  <a:lnTo>
                    <a:pt x="1027669" y="0"/>
                  </a:lnTo>
                  <a:lnTo>
                    <a:pt x="1037110" y="0"/>
                  </a:lnTo>
                  <a:lnTo>
                    <a:pt x="1040112" y="0"/>
                  </a:lnTo>
                  <a:lnTo>
                    <a:pt x="1057734" y="0"/>
                  </a:lnTo>
                  <a:lnTo>
                    <a:pt x="1064751" y="0"/>
                  </a:lnTo>
                  <a:lnTo>
                    <a:pt x="1070177" y="0"/>
                  </a:lnTo>
                  <a:lnTo>
                    <a:pt x="1072436" y="0"/>
                  </a:lnTo>
                  <a:lnTo>
                    <a:pt x="1090311" y="0"/>
                  </a:lnTo>
                  <a:lnTo>
                    <a:pt x="1110718" y="0"/>
                  </a:lnTo>
                  <a:lnTo>
                    <a:pt x="1112712" y="0"/>
                  </a:lnTo>
                  <a:lnTo>
                    <a:pt x="1116187" y="0"/>
                  </a:lnTo>
                  <a:lnTo>
                    <a:pt x="1139828" y="0"/>
                  </a:lnTo>
                  <a:lnTo>
                    <a:pt x="1140249" y="0"/>
                  </a:lnTo>
                  <a:lnTo>
                    <a:pt x="1145480" y="0"/>
                  </a:lnTo>
                  <a:lnTo>
                    <a:pt x="1152270" y="0"/>
                  </a:lnTo>
                  <a:lnTo>
                    <a:pt x="1154934" y="0"/>
                  </a:lnTo>
                  <a:lnTo>
                    <a:pt x="1167881" y="0"/>
                  </a:lnTo>
                  <a:lnTo>
                    <a:pt x="1175544" y="0"/>
                  </a:lnTo>
                  <a:lnTo>
                    <a:pt x="1184998" y="0"/>
                  </a:lnTo>
                  <a:lnTo>
                    <a:pt x="1197946" y="0"/>
                  </a:lnTo>
                  <a:lnTo>
                    <a:pt x="1200205" y="0"/>
                  </a:lnTo>
                  <a:lnTo>
                    <a:pt x="1220978" y="0"/>
                  </a:lnTo>
                  <a:lnTo>
                    <a:pt x="1238487" y="0"/>
                  </a:lnTo>
                  <a:lnTo>
                    <a:pt x="1243956" y="0"/>
                  </a:lnTo>
                  <a:lnTo>
                    <a:pt x="1251042" y="0"/>
                  </a:lnTo>
                  <a:lnTo>
                    <a:pt x="1257637" y="0"/>
                  </a:lnTo>
                  <a:lnTo>
                    <a:pt x="1271587" y="0"/>
                  </a:lnTo>
                  <a:lnTo>
                    <a:pt x="1273249" y="0"/>
                  </a:lnTo>
                  <a:lnTo>
                    <a:pt x="1280039" y="0"/>
                  </a:lnTo>
                  <a:lnTo>
                    <a:pt x="1282703" y="0"/>
                  </a:lnTo>
                  <a:lnTo>
                    <a:pt x="1286178" y="0"/>
                  </a:lnTo>
                  <a:lnTo>
                    <a:pt x="1295146" y="0"/>
                  </a:lnTo>
                  <a:lnTo>
                    <a:pt x="1301651" y="0"/>
                  </a:lnTo>
                  <a:lnTo>
                    <a:pt x="1302284" y="0"/>
                  </a:lnTo>
                  <a:lnTo>
                    <a:pt x="1303313" y="0"/>
                  </a:lnTo>
                  <a:lnTo>
                    <a:pt x="1312767" y="0"/>
                  </a:lnTo>
                  <a:lnTo>
                    <a:pt x="1316242" y="0"/>
                  </a:lnTo>
                  <a:lnTo>
                    <a:pt x="1321886" y="0"/>
                  </a:lnTo>
                  <a:lnTo>
                    <a:pt x="1324685" y="0"/>
                  </a:lnTo>
                  <a:lnTo>
                    <a:pt x="1325211" y="0"/>
                  </a:lnTo>
                  <a:lnTo>
                    <a:pt x="1332348" y="0"/>
                  </a:lnTo>
                  <a:lnTo>
                    <a:pt x="1332714" y="0"/>
                  </a:lnTo>
                  <a:lnTo>
                    <a:pt x="1333135" y="0"/>
                  </a:lnTo>
                  <a:lnTo>
                    <a:pt x="1348747" y="0"/>
                  </a:lnTo>
                  <a:lnTo>
                    <a:pt x="1354749" y="0"/>
                  </a:lnTo>
                  <a:lnTo>
                    <a:pt x="1378811" y="0"/>
                  </a:lnTo>
                  <a:lnTo>
                    <a:pt x="1383745" y="0"/>
                  </a:lnTo>
                  <a:lnTo>
                    <a:pt x="1385406" y="0"/>
                  </a:lnTo>
                  <a:lnTo>
                    <a:pt x="1399356" y="0"/>
                  </a:lnTo>
                  <a:lnTo>
                    <a:pt x="1400513" y="0"/>
                  </a:lnTo>
                  <a:lnTo>
                    <a:pt x="1413947" y="0"/>
                  </a:lnTo>
                  <a:lnTo>
                    <a:pt x="1414442" y="0"/>
                  </a:lnTo>
                  <a:lnTo>
                    <a:pt x="1422915" y="0"/>
                  </a:lnTo>
                  <a:lnTo>
                    <a:pt x="1426390" y="0"/>
                  </a:lnTo>
                  <a:lnTo>
                    <a:pt x="1429420" y="0"/>
                  </a:lnTo>
                  <a:lnTo>
                    <a:pt x="1430053" y="0"/>
                  </a:lnTo>
                  <a:lnTo>
                    <a:pt x="1430206" y="0"/>
                  </a:lnTo>
                  <a:lnTo>
                    <a:pt x="1430577" y="0"/>
                  </a:lnTo>
                  <a:lnTo>
                    <a:pt x="1436843" y="0"/>
                  </a:lnTo>
                  <a:lnTo>
                    <a:pt x="1444011" y="0"/>
                  </a:lnTo>
                  <a:lnTo>
                    <a:pt x="1449655" y="0"/>
                  </a:lnTo>
                  <a:lnTo>
                    <a:pt x="1452454" y="0"/>
                  </a:lnTo>
                  <a:lnTo>
                    <a:pt x="1452980" y="0"/>
                  </a:lnTo>
                  <a:lnTo>
                    <a:pt x="1456455" y="0"/>
                  </a:lnTo>
                  <a:lnTo>
                    <a:pt x="1459664" y="0"/>
                  </a:lnTo>
                  <a:lnTo>
                    <a:pt x="1460117" y="0"/>
                  </a:lnTo>
                  <a:lnTo>
                    <a:pt x="1460483" y="0"/>
                  </a:lnTo>
                  <a:lnTo>
                    <a:pt x="1460904" y="0"/>
                  </a:lnTo>
                  <a:lnTo>
                    <a:pt x="1472926" y="0"/>
                  </a:lnTo>
                  <a:lnTo>
                    <a:pt x="1482518" y="0"/>
                  </a:lnTo>
                  <a:lnTo>
                    <a:pt x="1489729" y="0"/>
                  </a:lnTo>
                  <a:lnTo>
                    <a:pt x="1504116" y="0"/>
                  </a:lnTo>
                  <a:lnTo>
                    <a:pt x="1511514" y="0"/>
                  </a:lnTo>
                  <a:lnTo>
                    <a:pt x="1524740" y="0"/>
                  </a:lnTo>
                  <a:lnTo>
                    <a:pt x="1528282" y="0"/>
                  </a:lnTo>
                  <a:lnTo>
                    <a:pt x="1531757" y="0"/>
                  </a:lnTo>
                  <a:lnTo>
                    <a:pt x="1534181" y="0"/>
                  </a:lnTo>
                  <a:lnTo>
                    <a:pt x="1542211" y="0"/>
                  </a:lnTo>
                  <a:lnTo>
                    <a:pt x="1554159" y="0"/>
                  </a:lnTo>
                  <a:lnTo>
                    <a:pt x="1557318" y="0"/>
                  </a:lnTo>
                  <a:lnTo>
                    <a:pt x="1557975" y="0"/>
                  </a:lnTo>
                  <a:lnTo>
                    <a:pt x="1558346" y="0"/>
                  </a:lnTo>
                  <a:lnTo>
                    <a:pt x="1561822" y="0"/>
                  </a:lnTo>
                  <a:lnTo>
                    <a:pt x="1564612" y="0"/>
                  </a:lnTo>
                  <a:lnTo>
                    <a:pt x="1566857" y="0"/>
                  </a:lnTo>
                  <a:lnTo>
                    <a:pt x="1576919" y="0"/>
                  </a:lnTo>
                  <a:lnTo>
                    <a:pt x="1579719" y="0"/>
                  </a:lnTo>
                  <a:lnTo>
                    <a:pt x="1584224" y="0"/>
                  </a:lnTo>
                  <a:lnTo>
                    <a:pt x="1587382" y="0"/>
                  </a:lnTo>
                  <a:lnTo>
                    <a:pt x="1587433" y="0"/>
                  </a:lnTo>
                  <a:lnTo>
                    <a:pt x="1600695" y="0"/>
                  </a:lnTo>
                  <a:lnTo>
                    <a:pt x="1606834" y="0"/>
                  </a:lnTo>
                  <a:lnTo>
                    <a:pt x="1607256" y="0"/>
                  </a:lnTo>
                  <a:lnTo>
                    <a:pt x="1608325" y="0"/>
                  </a:lnTo>
                  <a:lnTo>
                    <a:pt x="1609783" y="0"/>
                  </a:lnTo>
                  <a:lnTo>
                    <a:pt x="1617498" y="0"/>
                  </a:lnTo>
                  <a:lnTo>
                    <a:pt x="1631885" y="0"/>
                  </a:lnTo>
                  <a:lnTo>
                    <a:pt x="1636899" y="0"/>
                  </a:lnTo>
                  <a:lnTo>
                    <a:pt x="1637320" y="0"/>
                  </a:lnTo>
                  <a:lnTo>
                    <a:pt x="1637445" y="0"/>
                  </a:lnTo>
                  <a:lnTo>
                    <a:pt x="1652509" y="0"/>
                  </a:lnTo>
                  <a:lnTo>
                    <a:pt x="1659526" y="0"/>
                  </a:lnTo>
                  <a:lnTo>
                    <a:pt x="1661950" y="0"/>
                  </a:lnTo>
                  <a:lnTo>
                    <a:pt x="1664952" y="0"/>
                  </a:lnTo>
                  <a:lnTo>
                    <a:pt x="1667212" y="0"/>
                  </a:lnTo>
                  <a:lnTo>
                    <a:pt x="1685087" y="0"/>
                  </a:lnTo>
                  <a:lnTo>
                    <a:pt x="1689591" y="0"/>
                  </a:lnTo>
                  <a:lnTo>
                    <a:pt x="1694626" y="0"/>
                  </a:lnTo>
                  <a:lnTo>
                    <a:pt x="1697276" y="0"/>
                  </a:lnTo>
                  <a:lnTo>
                    <a:pt x="1698000" y="0"/>
                  </a:lnTo>
                  <a:lnTo>
                    <a:pt x="1704688" y="0"/>
                  </a:lnTo>
                  <a:lnTo>
                    <a:pt x="1707488" y="0"/>
                  </a:lnTo>
                  <a:lnTo>
                    <a:pt x="1710963" y="0"/>
                  </a:lnTo>
                  <a:lnTo>
                    <a:pt x="1715151" y="0"/>
                  </a:lnTo>
                  <a:lnTo>
                    <a:pt x="1721928" y="0"/>
                  </a:lnTo>
                  <a:lnTo>
                    <a:pt x="1734603" y="0"/>
                  </a:lnTo>
                  <a:lnTo>
                    <a:pt x="1735025" y="0"/>
                  </a:lnTo>
                  <a:lnTo>
                    <a:pt x="1735558" y="0"/>
                  </a:lnTo>
                  <a:lnTo>
                    <a:pt x="1736094" y="0"/>
                  </a:lnTo>
                  <a:lnTo>
                    <a:pt x="1737552" y="0"/>
                  </a:lnTo>
                  <a:lnTo>
                    <a:pt x="1741027" y="0"/>
                  </a:lnTo>
                  <a:lnTo>
                    <a:pt x="1747046" y="0"/>
                  </a:lnTo>
                  <a:lnTo>
                    <a:pt x="1748537" y="0"/>
                  </a:lnTo>
                  <a:lnTo>
                    <a:pt x="1753052" y="0"/>
                  </a:lnTo>
                  <a:lnTo>
                    <a:pt x="1757499" y="0"/>
                  </a:lnTo>
                  <a:lnTo>
                    <a:pt x="1764668" y="0"/>
                  </a:lnTo>
                  <a:lnTo>
                    <a:pt x="1765089" y="0"/>
                  </a:lnTo>
                  <a:lnTo>
                    <a:pt x="1765214" y="0"/>
                  </a:lnTo>
                  <a:lnTo>
                    <a:pt x="1770320" y="0"/>
                  </a:lnTo>
                  <a:lnTo>
                    <a:pt x="1777110" y="0"/>
                  </a:lnTo>
                  <a:lnTo>
                    <a:pt x="1779774" y="0"/>
                  </a:lnTo>
                  <a:lnTo>
                    <a:pt x="1792721" y="0"/>
                  </a:lnTo>
                  <a:lnTo>
                    <a:pt x="1794981" y="0"/>
                  </a:lnTo>
                  <a:lnTo>
                    <a:pt x="1825045" y="0"/>
                  </a:lnTo>
                  <a:lnTo>
                    <a:pt x="1825769" y="0"/>
                  </a:lnTo>
                  <a:lnTo>
                    <a:pt x="1838732" y="0"/>
                  </a:lnTo>
                  <a:lnTo>
                    <a:pt x="1845818" y="0"/>
                  </a:lnTo>
                  <a:lnTo>
                    <a:pt x="1849697" y="0"/>
                  </a:lnTo>
                  <a:lnTo>
                    <a:pt x="1852412" y="0"/>
                  </a:lnTo>
                  <a:lnTo>
                    <a:pt x="1853903" y="0"/>
                  </a:lnTo>
                  <a:lnTo>
                    <a:pt x="1863327" y="0"/>
                  </a:lnTo>
                  <a:lnTo>
                    <a:pt x="1868796" y="0"/>
                  </a:lnTo>
                  <a:lnTo>
                    <a:pt x="1874815" y="0"/>
                  </a:lnTo>
                  <a:lnTo>
                    <a:pt x="1876306" y="0"/>
                  </a:lnTo>
                  <a:lnTo>
                    <a:pt x="1880821" y="0"/>
                  </a:lnTo>
                  <a:lnTo>
                    <a:pt x="1882477" y="0"/>
                  </a:lnTo>
                  <a:lnTo>
                    <a:pt x="1883936" y="0"/>
                  </a:lnTo>
                  <a:lnTo>
                    <a:pt x="1885268" y="0"/>
                  </a:lnTo>
                  <a:lnTo>
                    <a:pt x="1896427" y="0"/>
                  </a:lnTo>
                  <a:lnTo>
                    <a:pt x="1898089" y="0"/>
                  </a:lnTo>
                  <a:lnTo>
                    <a:pt x="1904879" y="0"/>
                  </a:lnTo>
                  <a:lnTo>
                    <a:pt x="1907543" y="0"/>
                  </a:lnTo>
                  <a:lnTo>
                    <a:pt x="1911018" y="0"/>
                  </a:lnTo>
                  <a:lnTo>
                    <a:pt x="1919986" y="0"/>
                  </a:lnTo>
                  <a:lnTo>
                    <a:pt x="1927124" y="0"/>
                  </a:lnTo>
                  <a:lnTo>
                    <a:pt x="1927489" y="0"/>
                  </a:lnTo>
                  <a:lnTo>
                    <a:pt x="1927911" y="0"/>
                  </a:lnTo>
                  <a:lnTo>
                    <a:pt x="1929402" y="0"/>
                  </a:lnTo>
                  <a:lnTo>
                    <a:pt x="1946726" y="0"/>
                  </a:lnTo>
                  <a:lnTo>
                    <a:pt x="1949525" y="0"/>
                  </a:lnTo>
                  <a:lnTo>
                    <a:pt x="1957554" y="0"/>
                  </a:lnTo>
                  <a:lnTo>
                    <a:pt x="1957975" y="0"/>
                  </a:lnTo>
                  <a:lnTo>
                    <a:pt x="1973587" y="0"/>
                  </a:lnTo>
                  <a:lnTo>
                    <a:pt x="1978520" y="0"/>
                  </a:lnTo>
                  <a:lnTo>
                    <a:pt x="1980012" y="0"/>
                  </a:lnTo>
                  <a:lnTo>
                    <a:pt x="1980181" y="0"/>
                  </a:lnTo>
                  <a:lnTo>
                    <a:pt x="1981672" y="0"/>
                  </a:lnTo>
                  <a:lnTo>
                    <a:pt x="2008585" y="0"/>
                  </a:lnTo>
                  <a:lnTo>
                    <a:pt x="2009218" y="0"/>
                  </a:lnTo>
                  <a:lnTo>
                    <a:pt x="2010246" y="0"/>
                  </a:lnTo>
                  <a:lnTo>
                    <a:pt x="2010709" y="0"/>
                  </a:lnTo>
                  <a:lnTo>
                    <a:pt x="2011705" y="0"/>
                  </a:lnTo>
                  <a:lnTo>
                    <a:pt x="2024147" y="0"/>
                  </a:lnTo>
                  <a:lnTo>
                    <a:pt x="2024196" y="0"/>
                  </a:lnTo>
                  <a:lnTo>
                    <a:pt x="2024981" y="0"/>
                  </a:lnTo>
                  <a:lnTo>
                    <a:pt x="2025353" y="0"/>
                  </a:lnTo>
                  <a:lnTo>
                    <a:pt x="2026473" y="0"/>
                  </a:lnTo>
                  <a:lnTo>
                    <a:pt x="2031619" y="0"/>
                  </a:lnTo>
                  <a:lnTo>
                    <a:pt x="2033110" y="0"/>
                  </a:lnTo>
                  <a:lnTo>
                    <a:pt x="2038787" y="0"/>
                  </a:lnTo>
                  <a:lnTo>
                    <a:pt x="2039282" y="0"/>
                  </a:lnTo>
                  <a:lnTo>
                    <a:pt x="2047755" y="0"/>
                  </a:lnTo>
                  <a:lnTo>
                    <a:pt x="2051230" y="0"/>
                  </a:lnTo>
                  <a:lnTo>
                    <a:pt x="2054893" y="0"/>
                  </a:lnTo>
                  <a:lnTo>
                    <a:pt x="2055046" y="0"/>
                  </a:lnTo>
                  <a:lnTo>
                    <a:pt x="2055258" y="0"/>
                  </a:lnTo>
                  <a:lnTo>
                    <a:pt x="2055680" y="0"/>
                  </a:lnTo>
                  <a:lnTo>
                    <a:pt x="2057171" y="0"/>
                  </a:lnTo>
                  <a:lnTo>
                    <a:pt x="2061683" y="0"/>
                  </a:lnTo>
                  <a:lnTo>
                    <a:pt x="2067702" y="0"/>
                  </a:lnTo>
                  <a:lnTo>
                    <a:pt x="2074495" y="0"/>
                  </a:lnTo>
                  <a:lnTo>
                    <a:pt x="2077294" y="0"/>
                  </a:lnTo>
                  <a:lnTo>
                    <a:pt x="2084504" y="0"/>
                  </a:lnTo>
                  <a:lnTo>
                    <a:pt x="2085323" y="0"/>
                  </a:lnTo>
                  <a:lnTo>
                    <a:pt x="2085744" y="0"/>
                  </a:lnTo>
                  <a:lnTo>
                    <a:pt x="2097766" y="0"/>
                  </a:lnTo>
                  <a:lnTo>
                    <a:pt x="2106289" y="0"/>
                  </a:lnTo>
                  <a:lnTo>
                    <a:pt x="2107781" y="0"/>
                  </a:lnTo>
                  <a:lnTo>
                    <a:pt x="2128956" y="0"/>
                  </a:lnTo>
                  <a:lnTo>
                    <a:pt x="2129514" y="0"/>
                  </a:lnTo>
                  <a:lnTo>
                    <a:pt x="2136354" y="0"/>
                  </a:lnTo>
                  <a:lnTo>
                    <a:pt x="2136987" y="0"/>
                  </a:lnTo>
                  <a:lnTo>
                    <a:pt x="2138478" y="0"/>
                  </a:lnTo>
                  <a:lnTo>
                    <a:pt x="2151916" y="0"/>
                  </a:lnTo>
                  <a:lnTo>
                    <a:pt x="2152750" y="0"/>
                  </a:lnTo>
                  <a:lnTo>
                    <a:pt x="2153122" y="0"/>
                  </a:lnTo>
                  <a:lnTo>
                    <a:pt x="2154242" y="0"/>
                  </a:lnTo>
                  <a:lnTo>
                    <a:pt x="2156597" y="0"/>
                  </a:lnTo>
                  <a:lnTo>
                    <a:pt x="2159388" y="0"/>
                  </a:lnTo>
                  <a:lnTo>
                    <a:pt x="2160879" y="0"/>
                  </a:lnTo>
                  <a:lnTo>
                    <a:pt x="2161633" y="0"/>
                  </a:lnTo>
                  <a:lnTo>
                    <a:pt x="2167051" y="0"/>
                  </a:lnTo>
                  <a:lnTo>
                    <a:pt x="2178999" y="0"/>
                  </a:lnTo>
                  <a:lnTo>
                    <a:pt x="2182158" y="0"/>
                  </a:lnTo>
                  <a:lnTo>
                    <a:pt x="2182815" y="0"/>
                  </a:lnTo>
                  <a:lnTo>
                    <a:pt x="2188666" y="0"/>
                  </a:lnTo>
                  <a:lnTo>
                    <a:pt x="2189452" y="0"/>
                  </a:lnTo>
                  <a:lnTo>
                    <a:pt x="2191697" y="0"/>
                  </a:lnTo>
                  <a:lnTo>
                    <a:pt x="2195471" y="0"/>
                  </a:lnTo>
                  <a:lnTo>
                    <a:pt x="2201759" y="0"/>
                  </a:lnTo>
                  <a:lnTo>
                    <a:pt x="2203100" y="0"/>
                  </a:lnTo>
                  <a:lnTo>
                    <a:pt x="2204559" y="0"/>
                  </a:lnTo>
                  <a:lnTo>
                    <a:pt x="2204591" y="0"/>
                  </a:lnTo>
                  <a:lnTo>
                    <a:pt x="2212273" y="0"/>
                  </a:lnTo>
                  <a:lnTo>
                    <a:pt x="2225535" y="0"/>
                  </a:lnTo>
                  <a:lnTo>
                    <a:pt x="2231674" y="0"/>
                  </a:lnTo>
                  <a:lnTo>
                    <a:pt x="2232096" y="0"/>
                  </a:lnTo>
                  <a:lnTo>
                    <a:pt x="2232220" y="0"/>
                  </a:lnTo>
                  <a:lnTo>
                    <a:pt x="2233118" y="0"/>
                  </a:lnTo>
                  <a:lnTo>
                    <a:pt x="2233165" y="0"/>
                  </a:lnTo>
                  <a:lnTo>
                    <a:pt x="2256725" y="0"/>
                  </a:lnTo>
                  <a:lnTo>
                    <a:pt x="2257283" y="0"/>
                  </a:lnTo>
                  <a:lnTo>
                    <a:pt x="2262285" y="0"/>
                  </a:lnTo>
                  <a:lnTo>
                    <a:pt x="2284366" y="0"/>
                  </a:lnTo>
                  <a:lnTo>
                    <a:pt x="2289402" y="0"/>
                  </a:lnTo>
                  <a:lnTo>
                    <a:pt x="2292052" y="0"/>
                  </a:lnTo>
                  <a:lnTo>
                    <a:pt x="2299271" y="0"/>
                  </a:lnTo>
                  <a:lnTo>
                    <a:pt x="2308721" y="0"/>
                  </a:lnTo>
                  <a:lnTo>
                    <a:pt x="2309927" y="0"/>
                  </a:lnTo>
                  <a:lnTo>
                    <a:pt x="2316435" y="0"/>
                  </a:lnTo>
                  <a:lnTo>
                    <a:pt x="2316703" y="0"/>
                  </a:lnTo>
                  <a:lnTo>
                    <a:pt x="2319466" y="0"/>
                  </a:lnTo>
                  <a:lnTo>
                    <a:pt x="2322840" y="0"/>
                  </a:lnTo>
                  <a:lnTo>
                    <a:pt x="2329528" y="0"/>
                  </a:lnTo>
                  <a:lnTo>
                    <a:pt x="2330869" y="0"/>
                  </a:lnTo>
                  <a:lnTo>
                    <a:pt x="2332328" y="0"/>
                  </a:lnTo>
                  <a:lnTo>
                    <a:pt x="2332360" y="0"/>
                  </a:lnTo>
                  <a:lnTo>
                    <a:pt x="2335803" y="0"/>
                  </a:lnTo>
                  <a:lnTo>
                    <a:pt x="2343312" y="0"/>
                  </a:lnTo>
                  <a:lnTo>
                    <a:pt x="2344804" y="0"/>
                  </a:lnTo>
                  <a:lnTo>
                    <a:pt x="2346768" y="0"/>
                  </a:lnTo>
                  <a:lnTo>
                    <a:pt x="2347827" y="0"/>
                  </a:lnTo>
                  <a:lnTo>
                    <a:pt x="2352274" y="0"/>
                  </a:lnTo>
                  <a:lnTo>
                    <a:pt x="2359443" y="0"/>
                  </a:lnTo>
                  <a:lnTo>
                    <a:pt x="2359865" y="0"/>
                  </a:lnTo>
                  <a:lnTo>
                    <a:pt x="2359989" y="0"/>
                  </a:lnTo>
                  <a:lnTo>
                    <a:pt x="2360887" y="0"/>
                  </a:lnTo>
                  <a:lnTo>
                    <a:pt x="2360934" y="0"/>
                  </a:lnTo>
                  <a:lnTo>
                    <a:pt x="2371886" y="0"/>
                  </a:lnTo>
                  <a:lnTo>
                    <a:pt x="2373377" y="0"/>
                  </a:lnTo>
                  <a:lnTo>
                    <a:pt x="2377892" y="0"/>
                  </a:lnTo>
                  <a:cubicBezTo>
                    <a:pt x="2382339" y="0"/>
                    <a:pt x="2382339" y="0"/>
                    <a:pt x="2382339" y="0"/>
                  </a:cubicBezTo>
                  <a:lnTo>
                    <a:pt x="2390054" y="0"/>
                  </a:lnTo>
                  <a:lnTo>
                    <a:pt x="2419821" y="0"/>
                  </a:lnTo>
                  <a:lnTo>
                    <a:pt x="2427040" y="0"/>
                  </a:lnTo>
                  <a:lnTo>
                    <a:pt x="2436490" y="0"/>
                  </a:lnTo>
                  <a:lnTo>
                    <a:pt x="2444472" y="0"/>
                  </a:lnTo>
                  <a:lnTo>
                    <a:pt x="2448678" y="0"/>
                  </a:lnTo>
                  <a:lnTo>
                    <a:pt x="2450171" y="0"/>
                  </a:lnTo>
                  <a:lnTo>
                    <a:pt x="2450609" y="0"/>
                  </a:lnTo>
                  <a:lnTo>
                    <a:pt x="2463572" y="0"/>
                  </a:lnTo>
                  <a:lnTo>
                    <a:pt x="2471081" y="0"/>
                  </a:lnTo>
                  <a:lnTo>
                    <a:pt x="2472573" y="0"/>
                  </a:lnTo>
                  <a:lnTo>
                    <a:pt x="2474537" y="0"/>
                  </a:lnTo>
                  <a:lnTo>
                    <a:pt x="2475596" y="0"/>
                  </a:lnTo>
                  <a:lnTo>
                    <a:pt x="2477252" y="0"/>
                  </a:lnTo>
                  <a:lnTo>
                    <a:pt x="2478712" y="0"/>
                  </a:lnTo>
                  <a:lnTo>
                    <a:pt x="2478743" y="0"/>
                  </a:lnTo>
                  <a:lnTo>
                    <a:pt x="2480043" y="0"/>
                  </a:lnTo>
                  <a:lnTo>
                    <a:pt x="2499655" y="0"/>
                  </a:lnTo>
                  <a:lnTo>
                    <a:pt x="2501146" y="0"/>
                  </a:lnTo>
                  <a:lnTo>
                    <a:pt x="2505661" y="0"/>
                  </a:lnTo>
                  <a:lnTo>
                    <a:pt x="2508776" y="0"/>
                  </a:lnTo>
                  <a:lnTo>
                    <a:pt x="2510108" y="0"/>
                  </a:lnTo>
                  <a:lnTo>
                    <a:pt x="2524178" y="0"/>
                  </a:lnTo>
                  <a:lnTo>
                    <a:pt x="2525248" y="0"/>
                  </a:lnTo>
                  <a:lnTo>
                    <a:pt x="2525669" y="0"/>
                  </a:lnTo>
                  <a:lnTo>
                    <a:pt x="2552329" y="0"/>
                  </a:lnTo>
                  <a:lnTo>
                    <a:pt x="2552751" y="0"/>
                  </a:lnTo>
                  <a:lnTo>
                    <a:pt x="2554242" y="0"/>
                  </a:lnTo>
                  <a:lnTo>
                    <a:pt x="2574787" y="0"/>
                  </a:lnTo>
                  <a:lnTo>
                    <a:pt x="2576279" y="0"/>
                  </a:lnTo>
                  <a:lnTo>
                    <a:pt x="2576447" y="0"/>
                  </a:lnTo>
                  <a:lnTo>
                    <a:pt x="2577940" y="0"/>
                  </a:lnTo>
                  <a:lnTo>
                    <a:pt x="2603360" y="0"/>
                  </a:lnTo>
                  <a:lnTo>
                    <a:pt x="2604852" y="0"/>
                  </a:lnTo>
                  <a:lnTo>
                    <a:pt x="2605021" y="0"/>
                  </a:lnTo>
                  <a:lnTo>
                    <a:pt x="2605484" y="0"/>
                  </a:lnTo>
                  <a:lnTo>
                    <a:pt x="2606481" y="0"/>
                  </a:lnTo>
                  <a:lnTo>
                    <a:pt x="2606512" y="0"/>
                  </a:lnTo>
                  <a:lnTo>
                    <a:pt x="2606976" y="0"/>
                  </a:lnTo>
                  <a:lnTo>
                    <a:pt x="2618923" y="0"/>
                  </a:lnTo>
                  <a:lnTo>
                    <a:pt x="2621248" y="0"/>
                  </a:lnTo>
                  <a:lnTo>
                    <a:pt x="2622740" y="0"/>
                  </a:lnTo>
                  <a:lnTo>
                    <a:pt x="2627885" y="0"/>
                  </a:lnTo>
                  <a:lnTo>
                    <a:pt x="2629377" y="0"/>
                  </a:lnTo>
                  <a:lnTo>
                    <a:pt x="2634058" y="0"/>
                  </a:lnTo>
                  <a:lnTo>
                    <a:pt x="2635549" y="0"/>
                  </a:lnTo>
                  <a:lnTo>
                    <a:pt x="2636545" y="0"/>
                  </a:lnTo>
                  <a:lnTo>
                    <a:pt x="2648987" y="0"/>
                  </a:lnTo>
                  <a:lnTo>
                    <a:pt x="2649821" y="0"/>
                  </a:lnTo>
                  <a:lnTo>
                    <a:pt x="2651313" y="0"/>
                  </a:lnTo>
                  <a:lnTo>
                    <a:pt x="2651947" y="0"/>
                  </a:lnTo>
                  <a:lnTo>
                    <a:pt x="2653017" y="0"/>
                  </a:lnTo>
                  <a:lnTo>
                    <a:pt x="2653438" y="0"/>
                  </a:lnTo>
                  <a:lnTo>
                    <a:pt x="2656459" y="0"/>
                  </a:lnTo>
                  <a:lnTo>
                    <a:pt x="2657950" y="0"/>
                  </a:lnTo>
                  <a:lnTo>
                    <a:pt x="2665460" y="0"/>
                  </a:lnTo>
                  <a:lnTo>
                    <a:pt x="2680098" y="0"/>
                  </a:lnTo>
                  <a:lnTo>
                    <a:pt x="2680520" y="0"/>
                  </a:lnTo>
                  <a:lnTo>
                    <a:pt x="2682011" y="0"/>
                  </a:lnTo>
                  <a:lnTo>
                    <a:pt x="2692542" y="0"/>
                  </a:lnTo>
                  <a:lnTo>
                    <a:pt x="2702556" y="0"/>
                  </a:lnTo>
                  <a:lnTo>
                    <a:pt x="2704048" y="0"/>
                  </a:lnTo>
                  <a:lnTo>
                    <a:pt x="2724289" y="0"/>
                  </a:lnTo>
                  <a:lnTo>
                    <a:pt x="2731129" y="0"/>
                  </a:lnTo>
                  <a:lnTo>
                    <a:pt x="2732621" y="0"/>
                  </a:lnTo>
                  <a:lnTo>
                    <a:pt x="2733253" y="0"/>
                  </a:lnTo>
                  <a:lnTo>
                    <a:pt x="2734745" y="0"/>
                  </a:lnTo>
                  <a:lnTo>
                    <a:pt x="2746692" y="0"/>
                  </a:lnTo>
                  <a:lnTo>
                    <a:pt x="2749017" y="0"/>
                  </a:lnTo>
                  <a:lnTo>
                    <a:pt x="2750509" y="0"/>
                  </a:lnTo>
                  <a:lnTo>
                    <a:pt x="2754354" y="0"/>
                  </a:lnTo>
                  <a:lnTo>
                    <a:pt x="2755654" y="0"/>
                  </a:lnTo>
                  <a:lnTo>
                    <a:pt x="2757146" y="0"/>
                  </a:lnTo>
                  <a:lnTo>
                    <a:pt x="2761827" y="0"/>
                  </a:lnTo>
                  <a:lnTo>
                    <a:pt x="2763318" y="0"/>
                  </a:lnTo>
                  <a:lnTo>
                    <a:pt x="2776756" y="0"/>
                  </a:lnTo>
                  <a:lnTo>
                    <a:pt x="2777590" y="0"/>
                  </a:lnTo>
                  <a:lnTo>
                    <a:pt x="2779082" y="0"/>
                  </a:lnTo>
                  <a:lnTo>
                    <a:pt x="2783442" y="0"/>
                  </a:lnTo>
                  <a:lnTo>
                    <a:pt x="2784228" y="0"/>
                  </a:lnTo>
                  <a:lnTo>
                    <a:pt x="2785719" y="0"/>
                  </a:lnTo>
                  <a:lnTo>
                    <a:pt x="2786473" y="0"/>
                  </a:lnTo>
                  <a:lnTo>
                    <a:pt x="2793229" y="0"/>
                  </a:lnTo>
                  <a:lnTo>
                    <a:pt x="2799367" y="0"/>
                  </a:lnTo>
                  <a:lnTo>
                    <a:pt x="2813506" y="0"/>
                  </a:lnTo>
                  <a:lnTo>
                    <a:pt x="2820311" y="0"/>
                  </a:lnTo>
                  <a:lnTo>
                    <a:pt x="2827893" y="0"/>
                  </a:lnTo>
                  <a:lnTo>
                    <a:pt x="2827940" y="0"/>
                  </a:lnTo>
                  <a:lnTo>
                    <a:pt x="2829431" y="0"/>
                  </a:lnTo>
                  <a:lnTo>
                    <a:pt x="2829978" y="0"/>
                  </a:lnTo>
                  <a:lnTo>
                    <a:pt x="2852058" y="0"/>
                  </a:lnTo>
                  <a:lnTo>
                    <a:pt x="2857060" y="0"/>
                  </a:lnTo>
                  <a:lnTo>
                    <a:pt x="2857958" y="0"/>
                  </a:lnTo>
                  <a:lnTo>
                    <a:pt x="2871601" y="0"/>
                  </a:lnTo>
                  <a:lnTo>
                    <a:pt x="2882123" y="0"/>
                  </a:lnTo>
                  <a:lnTo>
                    <a:pt x="2894046" y="0"/>
                  </a:lnTo>
                  <a:lnTo>
                    <a:pt x="2903496" y="0"/>
                  </a:lnTo>
                  <a:lnTo>
                    <a:pt x="2911211" y="0"/>
                  </a:lnTo>
                  <a:lnTo>
                    <a:pt x="2914242" y="0"/>
                  </a:lnTo>
                  <a:lnTo>
                    <a:pt x="2914461" y="0"/>
                  </a:lnTo>
                  <a:lnTo>
                    <a:pt x="2924111" y="0"/>
                  </a:lnTo>
                  <a:lnTo>
                    <a:pt x="2927136" y="0"/>
                  </a:lnTo>
                  <a:lnTo>
                    <a:pt x="2933561" y="0"/>
                  </a:lnTo>
                  <a:lnTo>
                    <a:pt x="2939580" y="0"/>
                  </a:lnTo>
                  <a:lnTo>
                    <a:pt x="2941275" y="0"/>
                  </a:lnTo>
                  <a:lnTo>
                    <a:pt x="2941543" y="0"/>
                  </a:lnTo>
                  <a:lnTo>
                    <a:pt x="2945586" y="0"/>
                  </a:lnTo>
                  <a:lnTo>
                    <a:pt x="2950032" y="0"/>
                  </a:lnTo>
                  <a:lnTo>
                    <a:pt x="2955662" y="0"/>
                  </a:lnTo>
                  <a:lnTo>
                    <a:pt x="2955709" y="0"/>
                  </a:lnTo>
                  <a:lnTo>
                    <a:pt x="2957200" y="0"/>
                  </a:lnTo>
                  <a:lnTo>
                    <a:pt x="2957747" y="0"/>
                  </a:lnTo>
                  <a:lnTo>
                    <a:pt x="2968152" y="0"/>
                  </a:lnTo>
                  <a:lnTo>
                    <a:pt x="2969644" y="0"/>
                  </a:lnTo>
                  <a:lnTo>
                    <a:pt x="2972667" y="0"/>
                  </a:lnTo>
                  <a:lnTo>
                    <a:pt x="2977114" y="0"/>
                  </a:lnTo>
                  <a:lnTo>
                    <a:pt x="2984829" y="0"/>
                  </a:lnTo>
                  <a:lnTo>
                    <a:pt x="2985727" y="0"/>
                  </a:lnTo>
                  <a:lnTo>
                    <a:pt x="2999370" y="0"/>
                  </a:lnTo>
                  <a:lnTo>
                    <a:pt x="3021815" y="0"/>
                  </a:lnTo>
                  <a:lnTo>
                    <a:pt x="3031265" y="0"/>
                  </a:lnTo>
                  <a:lnTo>
                    <a:pt x="3042230" y="0"/>
                  </a:lnTo>
                  <a:lnTo>
                    <a:pt x="3044946" y="0"/>
                  </a:lnTo>
                  <a:lnTo>
                    <a:pt x="3051880" y="0"/>
                  </a:lnTo>
                  <a:lnTo>
                    <a:pt x="3061330" y="0"/>
                  </a:lnTo>
                  <a:lnTo>
                    <a:pt x="3067349" y="0"/>
                  </a:lnTo>
                  <a:lnTo>
                    <a:pt x="3069312" y="0"/>
                  </a:lnTo>
                  <a:lnTo>
                    <a:pt x="3073355" y="0"/>
                  </a:lnTo>
                  <a:lnTo>
                    <a:pt x="3073518" y="0"/>
                  </a:lnTo>
                  <a:lnTo>
                    <a:pt x="3075011" y="0"/>
                  </a:lnTo>
                  <a:lnTo>
                    <a:pt x="3077801" y="0"/>
                  </a:lnTo>
                  <a:lnTo>
                    <a:pt x="3095921" y="0"/>
                  </a:lnTo>
                  <a:lnTo>
                    <a:pt x="3097413" y="0"/>
                  </a:lnTo>
                  <a:lnTo>
                    <a:pt x="3100436" y="0"/>
                  </a:lnTo>
                  <a:lnTo>
                    <a:pt x="3103552" y="0"/>
                  </a:lnTo>
                  <a:lnTo>
                    <a:pt x="3104883" y="0"/>
                  </a:lnTo>
                  <a:lnTo>
                    <a:pt x="3120023" y="0"/>
                  </a:lnTo>
                  <a:lnTo>
                    <a:pt x="3120445" y="0"/>
                  </a:lnTo>
                  <a:lnTo>
                    <a:pt x="3149018" y="0"/>
                  </a:lnTo>
                  <a:lnTo>
                    <a:pt x="3150088" y="0"/>
                  </a:lnTo>
                  <a:lnTo>
                    <a:pt x="3150509" y="0"/>
                  </a:lnTo>
                  <a:lnTo>
                    <a:pt x="3171054" y="0"/>
                  </a:lnTo>
                  <a:lnTo>
                    <a:pt x="3172715" y="0"/>
                  </a:lnTo>
                  <a:lnTo>
                    <a:pt x="3199627" y="0"/>
                  </a:lnTo>
                  <a:lnTo>
                    <a:pt x="3201119" y="0"/>
                  </a:lnTo>
                  <a:lnTo>
                    <a:pt x="3201287" y="0"/>
                  </a:lnTo>
                  <a:lnTo>
                    <a:pt x="3201751" y="0"/>
                  </a:lnTo>
                  <a:lnTo>
                    <a:pt x="3202780" y="0"/>
                  </a:lnTo>
                  <a:lnTo>
                    <a:pt x="3217515" y="0"/>
                  </a:lnTo>
                  <a:lnTo>
                    <a:pt x="3224152" y="0"/>
                  </a:lnTo>
                  <a:lnTo>
                    <a:pt x="3230324" y="0"/>
                  </a:lnTo>
                  <a:lnTo>
                    <a:pt x="3231321" y="0"/>
                  </a:lnTo>
                  <a:lnTo>
                    <a:pt x="3231816" y="0"/>
                  </a:lnTo>
                  <a:lnTo>
                    <a:pt x="3243763" y="0"/>
                  </a:lnTo>
                  <a:lnTo>
                    <a:pt x="3246088" y="0"/>
                  </a:lnTo>
                  <a:lnTo>
                    <a:pt x="3247580" y="0"/>
                  </a:lnTo>
                  <a:lnTo>
                    <a:pt x="3247792" y="0"/>
                  </a:lnTo>
                  <a:lnTo>
                    <a:pt x="3248214" y="0"/>
                  </a:lnTo>
                  <a:lnTo>
                    <a:pt x="3252725" y="0"/>
                  </a:lnTo>
                  <a:lnTo>
                    <a:pt x="3254217" y="0"/>
                  </a:lnTo>
                  <a:lnTo>
                    <a:pt x="3260235" y="0"/>
                  </a:lnTo>
                  <a:lnTo>
                    <a:pt x="3276787" y="0"/>
                  </a:lnTo>
                  <a:lnTo>
                    <a:pt x="3277857" y="0"/>
                  </a:lnTo>
                  <a:lnTo>
                    <a:pt x="3278278" y="0"/>
                  </a:lnTo>
                  <a:lnTo>
                    <a:pt x="3290300" y="0"/>
                  </a:lnTo>
                  <a:lnTo>
                    <a:pt x="3298823" y="0"/>
                  </a:lnTo>
                  <a:lnTo>
                    <a:pt x="3327396" y="0"/>
                  </a:lnTo>
                  <a:lnTo>
                    <a:pt x="3328888" y="0"/>
                  </a:lnTo>
                  <a:lnTo>
                    <a:pt x="3329520" y="0"/>
                  </a:lnTo>
                  <a:lnTo>
                    <a:pt x="3345284" y="0"/>
                  </a:lnTo>
                  <a:lnTo>
                    <a:pt x="3349129" y="0"/>
                  </a:lnTo>
                  <a:lnTo>
                    <a:pt x="3351921" y="0"/>
                  </a:lnTo>
                  <a:lnTo>
                    <a:pt x="3358093" y="0"/>
                  </a:lnTo>
                  <a:lnTo>
                    <a:pt x="3359585" y="0"/>
                  </a:lnTo>
                  <a:lnTo>
                    <a:pt x="3371532" y="0"/>
                  </a:lnTo>
                  <a:lnTo>
                    <a:pt x="3373857" y="0"/>
                  </a:lnTo>
                  <a:lnTo>
                    <a:pt x="3375349" y="0"/>
                  </a:lnTo>
                  <a:lnTo>
                    <a:pt x="3380494" y="0"/>
                  </a:lnTo>
                  <a:lnTo>
                    <a:pt x="3381986" y="0"/>
                  </a:lnTo>
                  <a:lnTo>
                    <a:pt x="3388004" y="0"/>
                  </a:lnTo>
                  <a:lnTo>
                    <a:pt x="3408282" y="0"/>
                  </a:lnTo>
                  <a:lnTo>
                    <a:pt x="3418069" y="0"/>
                  </a:lnTo>
                  <a:lnTo>
                    <a:pt x="3424207" y="0"/>
                  </a:lnTo>
                  <a:lnTo>
                    <a:pt x="3424753" y="0"/>
                  </a:lnTo>
                  <a:lnTo>
                    <a:pt x="3452733" y="0"/>
                  </a:lnTo>
                  <a:lnTo>
                    <a:pt x="3454818" y="0"/>
                  </a:lnTo>
                  <a:lnTo>
                    <a:pt x="3476898" y="0"/>
                  </a:lnTo>
                  <a:lnTo>
                    <a:pt x="3496441" y="0"/>
                  </a:lnTo>
                  <a:lnTo>
                    <a:pt x="3509236" y="0"/>
                  </a:lnTo>
                  <a:lnTo>
                    <a:pt x="3518886" y="0"/>
                  </a:lnTo>
                  <a:lnTo>
                    <a:pt x="3528336" y="0"/>
                  </a:lnTo>
                  <a:lnTo>
                    <a:pt x="3536051" y="0"/>
                  </a:lnTo>
                  <a:lnTo>
                    <a:pt x="3539301" y="0"/>
                  </a:lnTo>
                  <a:lnTo>
                    <a:pt x="3540361" y="0"/>
                  </a:lnTo>
                  <a:lnTo>
                    <a:pt x="3544807" y="0"/>
                  </a:lnTo>
                  <a:lnTo>
                    <a:pt x="3551976" y="0"/>
                  </a:lnTo>
                  <a:lnTo>
                    <a:pt x="3552522" y="0"/>
                  </a:lnTo>
                  <a:lnTo>
                    <a:pt x="3564420" y="0"/>
                  </a:lnTo>
                  <a:lnTo>
                    <a:pt x="3570426" y="0"/>
                  </a:lnTo>
                  <a:cubicBezTo>
                    <a:pt x="3574872" y="0"/>
                    <a:pt x="3574872" y="0"/>
                    <a:pt x="3574872" y="0"/>
                  </a:cubicBezTo>
                  <a:lnTo>
                    <a:pt x="3580502" y="0"/>
                  </a:lnTo>
                  <a:lnTo>
                    <a:pt x="3582587" y="0"/>
                  </a:lnTo>
                  <a:lnTo>
                    <a:pt x="3624210" y="0"/>
                  </a:lnTo>
                  <a:lnTo>
                    <a:pt x="3637005" y="0"/>
                  </a:lnTo>
                  <a:lnTo>
                    <a:pt x="3646655" y="0"/>
                  </a:lnTo>
                  <a:lnTo>
                    <a:pt x="3656105" y="0"/>
                  </a:lnTo>
                  <a:lnTo>
                    <a:pt x="3667070" y="0"/>
                  </a:lnTo>
                  <a:lnTo>
                    <a:pt x="3668130" y="0"/>
                  </a:lnTo>
                  <a:lnTo>
                    <a:pt x="3669786" y="0"/>
                  </a:lnTo>
                  <a:lnTo>
                    <a:pt x="3672576" y="0"/>
                  </a:lnTo>
                  <a:lnTo>
                    <a:pt x="3692189" y="0"/>
                  </a:lnTo>
                  <a:lnTo>
                    <a:pt x="3698195" y="0"/>
                  </a:lnTo>
                  <a:lnTo>
                    <a:pt x="3702641" y="0"/>
                  </a:lnTo>
                  <a:lnTo>
                    <a:pt x="3744863" y="0"/>
                  </a:lnTo>
                  <a:lnTo>
                    <a:pt x="3745285" y="0"/>
                  </a:lnTo>
                  <a:lnTo>
                    <a:pt x="3795894" y="0"/>
                  </a:lnTo>
                  <a:lnTo>
                    <a:pt x="3797555" y="0"/>
                  </a:lnTo>
                  <a:lnTo>
                    <a:pt x="3826591" y="0"/>
                  </a:lnTo>
                  <a:lnTo>
                    <a:pt x="3842355" y="0"/>
                  </a:lnTo>
                  <a:lnTo>
                    <a:pt x="3848992" y="0"/>
                  </a:lnTo>
                  <a:lnTo>
                    <a:pt x="3872632" y="0"/>
                  </a:lnTo>
                  <a:lnTo>
                    <a:pt x="3873054" y="0"/>
                  </a:lnTo>
                  <a:lnTo>
                    <a:pt x="3885075" y="0"/>
                  </a:lnTo>
                  <a:lnTo>
                    <a:pt x="3923663" y="0"/>
                  </a:lnTo>
                  <a:lnTo>
                    <a:pt x="3954360" y="0"/>
                  </a:lnTo>
                  <a:lnTo>
                    <a:pt x="3970124" y="0"/>
                  </a:lnTo>
                  <a:lnTo>
                    <a:pt x="3976761" y="0"/>
                  </a:lnTo>
                  <a:lnTo>
                    <a:pt x="4012844" y="0"/>
                  </a:lnTo>
                  <a:lnTo>
                    <a:pt x="4049593" y="0"/>
                  </a:lnTo>
                  <a:cubicBezTo>
                    <a:pt x="4169647" y="0"/>
                    <a:pt x="4169647" y="0"/>
                    <a:pt x="4169647" y="0"/>
                  </a:cubicBezTo>
                  <a:lnTo>
                    <a:pt x="4177362" y="0"/>
                  </a:lnTo>
                  <a:cubicBezTo>
                    <a:pt x="4297416" y="0"/>
                    <a:pt x="4297416" y="0"/>
                    <a:pt x="4297416" y="0"/>
                  </a:cubicBezTo>
                  <a:cubicBezTo>
                    <a:pt x="4327758" y="0"/>
                    <a:pt x="4364168" y="21251"/>
                    <a:pt x="4379339" y="47054"/>
                  </a:cubicBezTo>
                  <a:cubicBezTo>
                    <a:pt x="4591731" y="415146"/>
                    <a:pt x="4591731" y="415146"/>
                    <a:pt x="4591731" y="415146"/>
                  </a:cubicBezTo>
                  <a:cubicBezTo>
                    <a:pt x="4606902" y="440951"/>
                    <a:pt x="4606902" y="483452"/>
                    <a:pt x="4591731" y="509257"/>
                  </a:cubicBezTo>
                  <a:cubicBezTo>
                    <a:pt x="4379339" y="877348"/>
                    <a:pt x="4379339" y="877348"/>
                    <a:pt x="4379339" y="877348"/>
                  </a:cubicBezTo>
                  <a:cubicBezTo>
                    <a:pt x="4364168" y="903151"/>
                    <a:pt x="4327758" y="924402"/>
                    <a:pt x="4297416" y="924402"/>
                  </a:cubicBezTo>
                  <a:lnTo>
                    <a:pt x="4169647" y="924402"/>
                  </a:lnTo>
                  <a:lnTo>
                    <a:pt x="3976761" y="924402"/>
                  </a:lnTo>
                  <a:lnTo>
                    <a:pt x="3872632" y="924402"/>
                  </a:lnTo>
                  <a:lnTo>
                    <a:pt x="3848992" y="924402"/>
                  </a:lnTo>
                  <a:lnTo>
                    <a:pt x="3744863" y="924402"/>
                  </a:lnTo>
                  <a:lnTo>
                    <a:pt x="3702641" y="924402"/>
                  </a:lnTo>
                  <a:lnTo>
                    <a:pt x="3672576" y="924402"/>
                  </a:lnTo>
                  <a:lnTo>
                    <a:pt x="3656105" y="924402"/>
                  </a:lnTo>
                  <a:lnTo>
                    <a:pt x="3574872" y="924402"/>
                  </a:lnTo>
                  <a:lnTo>
                    <a:pt x="3551976" y="924402"/>
                  </a:lnTo>
                  <a:lnTo>
                    <a:pt x="3544807" y="924402"/>
                  </a:lnTo>
                  <a:lnTo>
                    <a:pt x="3528336" y="924402"/>
                  </a:lnTo>
                  <a:lnTo>
                    <a:pt x="3424207" y="924402"/>
                  </a:lnTo>
                  <a:lnTo>
                    <a:pt x="3381986" y="924402"/>
                  </a:lnTo>
                  <a:lnTo>
                    <a:pt x="3380494" y="924402"/>
                  </a:lnTo>
                  <a:lnTo>
                    <a:pt x="3351921" y="924402"/>
                  </a:lnTo>
                  <a:lnTo>
                    <a:pt x="3277857" y="924402"/>
                  </a:lnTo>
                  <a:lnTo>
                    <a:pt x="3254217" y="924402"/>
                  </a:lnTo>
                  <a:lnTo>
                    <a:pt x="3252725" y="924402"/>
                  </a:lnTo>
                  <a:lnTo>
                    <a:pt x="3247792" y="924402"/>
                  </a:lnTo>
                  <a:lnTo>
                    <a:pt x="3231321" y="924402"/>
                  </a:lnTo>
                  <a:lnTo>
                    <a:pt x="3224152" y="924402"/>
                  </a:lnTo>
                  <a:lnTo>
                    <a:pt x="3150088" y="924402"/>
                  </a:lnTo>
                  <a:lnTo>
                    <a:pt x="3120023" y="924402"/>
                  </a:lnTo>
                  <a:lnTo>
                    <a:pt x="3104883" y="924402"/>
                  </a:lnTo>
                  <a:lnTo>
                    <a:pt x="3103552" y="924402"/>
                  </a:lnTo>
                  <a:lnTo>
                    <a:pt x="3077801" y="924402"/>
                  </a:lnTo>
                  <a:lnTo>
                    <a:pt x="3061330" y="924402"/>
                  </a:lnTo>
                  <a:lnTo>
                    <a:pt x="3031265" y="924402"/>
                  </a:lnTo>
                  <a:lnTo>
                    <a:pt x="2977114" y="924402"/>
                  </a:lnTo>
                  <a:lnTo>
                    <a:pt x="2957200" y="924402"/>
                  </a:lnTo>
                  <a:lnTo>
                    <a:pt x="2955709" y="924402"/>
                  </a:lnTo>
                  <a:lnTo>
                    <a:pt x="2950032" y="924402"/>
                  </a:lnTo>
                  <a:lnTo>
                    <a:pt x="2933561" y="924402"/>
                  </a:lnTo>
                  <a:lnTo>
                    <a:pt x="2927136" y="924402"/>
                  </a:lnTo>
                  <a:lnTo>
                    <a:pt x="2903496" y="924402"/>
                  </a:lnTo>
                  <a:lnTo>
                    <a:pt x="2829431" y="924402"/>
                  </a:lnTo>
                  <a:lnTo>
                    <a:pt x="2827940" y="924402"/>
                  </a:lnTo>
                  <a:lnTo>
                    <a:pt x="2799367" y="924402"/>
                  </a:lnTo>
                  <a:lnTo>
                    <a:pt x="2785719" y="924402"/>
                  </a:lnTo>
                  <a:lnTo>
                    <a:pt x="2784228" y="924402"/>
                  </a:lnTo>
                  <a:lnTo>
                    <a:pt x="2757146" y="924402"/>
                  </a:lnTo>
                  <a:lnTo>
                    <a:pt x="2755654" y="924402"/>
                  </a:lnTo>
                  <a:lnTo>
                    <a:pt x="2680098" y="924402"/>
                  </a:lnTo>
                  <a:lnTo>
                    <a:pt x="2657950" y="924402"/>
                  </a:lnTo>
                  <a:lnTo>
                    <a:pt x="2656459" y="924402"/>
                  </a:lnTo>
                  <a:lnTo>
                    <a:pt x="2653017" y="924402"/>
                  </a:lnTo>
                  <a:lnTo>
                    <a:pt x="2636545" y="924402"/>
                  </a:lnTo>
                  <a:lnTo>
                    <a:pt x="2629377" y="924402"/>
                  </a:lnTo>
                  <a:lnTo>
                    <a:pt x="2627885" y="924402"/>
                  </a:lnTo>
                  <a:lnTo>
                    <a:pt x="2606481" y="924402"/>
                  </a:lnTo>
                  <a:lnTo>
                    <a:pt x="2552329" y="924402"/>
                  </a:lnTo>
                  <a:lnTo>
                    <a:pt x="2525248" y="924402"/>
                  </a:lnTo>
                  <a:lnTo>
                    <a:pt x="2510108" y="924402"/>
                  </a:lnTo>
                  <a:lnTo>
                    <a:pt x="2508776" y="924402"/>
                  </a:lnTo>
                  <a:lnTo>
                    <a:pt x="2480043" y="924402"/>
                  </a:lnTo>
                  <a:lnTo>
                    <a:pt x="2478712" y="924402"/>
                  </a:lnTo>
                  <a:lnTo>
                    <a:pt x="2463572" y="924402"/>
                  </a:lnTo>
                  <a:lnTo>
                    <a:pt x="2436490" y="924402"/>
                  </a:lnTo>
                  <a:lnTo>
                    <a:pt x="2382339" y="924402"/>
                  </a:lnTo>
                  <a:lnTo>
                    <a:pt x="2360934" y="924402"/>
                  </a:lnTo>
                  <a:lnTo>
                    <a:pt x="2359443" y="924402"/>
                  </a:lnTo>
                  <a:lnTo>
                    <a:pt x="2352274" y="924402"/>
                  </a:lnTo>
                  <a:lnTo>
                    <a:pt x="2335803" y="924402"/>
                  </a:lnTo>
                  <a:lnTo>
                    <a:pt x="2332360" y="924402"/>
                  </a:lnTo>
                  <a:lnTo>
                    <a:pt x="2332328" y="924402"/>
                  </a:lnTo>
                  <a:lnTo>
                    <a:pt x="2330869" y="924402"/>
                  </a:lnTo>
                  <a:lnTo>
                    <a:pt x="2308721" y="924402"/>
                  </a:lnTo>
                  <a:lnTo>
                    <a:pt x="2233165" y="924402"/>
                  </a:lnTo>
                  <a:lnTo>
                    <a:pt x="2231674" y="924402"/>
                  </a:lnTo>
                  <a:lnTo>
                    <a:pt x="2204591" y="924402"/>
                  </a:lnTo>
                  <a:lnTo>
                    <a:pt x="2204559" y="924402"/>
                  </a:lnTo>
                  <a:lnTo>
                    <a:pt x="2203100" y="924402"/>
                  </a:lnTo>
                  <a:lnTo>
                    <a:pt x="2189452" y="924402"/>
                  </a:lnTo>
                  <a:lnTo>
                    <a:pt x="2160879" y="924402"/>
                  </a:lnTo>
                  <a:lnTo>
                    <a:pt x="2159388" y="924402"/>
                  </a:lnTo>
                  <a:lnTo>
                    <a:pt x="2085323" y="924402"/>
                  </a:lnTo>
                  <a:lnTo>
                    <a:pt x="2077294" y="924402"/>
                  </a:lnTo>
                  <a:lnTo>
                    <a:pt x="2061683" y="924402"/>
                  </a:lnTo>
                  <a:lnTo>
                    <a:pt x="2055258" y="924402"/>
                  </a:lnTo>
                  <a:lnTo>
                    <a:pt x="2038787" y="924402"/>
                  </a:lnTo>
                  <a:lnTo>
                    <a:pt x="2033110" y="924402"/>
                  </a:lnTo>
                  <a:lnTo>
                    <a:pt x="2031619" y="924402"/>
                  </a:lnTo>
                  <a:lnTo>
                    <a:pt x="2011705" y="924402"/>
                  </a:lnTo>
                  <a:lnTo>
                    <a:pt x="1957554" y="924402"/>
                  </a:lnTo>
                  <a:lnTo>
                    <a:pt x="1949525" y="924402"/>
                  </a:lnTo>
                  <a:lnTo>
                    <a:pt x="1927489" y="924402"/>
                  </a:lnTo>
                  <a:lnTo>
                    <a:pt x="1911018" y="924402"/>
                  </a:lnTo>
                  <a:lnTo>
                    <a:pt x="1907543" y="924402"/>
                  </a:lnTo>
                  <a:lnTo>
                    <a:pt x="1885268" y="924402"/>
                  </a:lnTo>
                  <a:lnTo>
                    <a:pt x="1883936" y="924402"/>
                  </a:lnTo>
                  <a:lnTo>
                    <a:pt x="1868796" y="924402"/>
                  </a:lnTo>
                  <a:lnTo>
                    <a:pt x="1838732" y="924402"/>
                  </a:lnTo>
                  <a:lnTo>
                    <a:pt x="1779774" y="924402"/>
                  </a:lnTo>
                  <a:lnTo>
                    <a:pt x="1764668" y="924402"/>
                  </a:lnTo>
                  <a:lnTo>
                    <a:pt x="1757499" y="924402"/>
                  </a:lnTo>
                  <a:lnTo>
                    <a:pt x="1741027" y="924402"/>
                  </a:lnTo>
                  <a:lnTo>
                    <a:pt x="1737552" y="924402"/>
                  </a:lnTo>
                  <a:lnTo>
                    <a:pt x="1736094" y="924402"/>
                  </a:lnTo>
                  <a:lnTo>
                    <a:pt x="1734603" y="924402"/>
                  </a:lnTo>
                  <a:lnTo>
                    <a:pt x="1710963" y="924402"/>
                  </a:lnTo>
                  <a:lnTo>
                    <a:pt x="1707488" y="924402"/>
                  </a:lnTo>
                  <a:lnTo>
                    <a:pt x="1652509" y="924402"/>
                  </a:lnTo>
                  <a:lnTo>
                    <a:pt x="1636899" y="924402"/>
                  </a:lnTo>
                  <a:lnTo>
                    <a:pt x="1609783" y="924402"/>
                  </a:lnTo>
                  <a:lnTo>
                    <a:pt x="1608325" y="924402"/>
                  </a:lnTo>
                  <a:lnTo>
                    <a:pt x="1606834" y="924402"/>
                  </a:lnTo>
                  <a:lnTo>
                    <a:pt x="1579719" y="924402"/>
                  </a:lnTo>
                  <a:lnTo>
                    <a:pt x="1564612" y="924402"/>
                  </a:lnTo>
                  <a:lnTo>
                    <a:pt x="1524740" y="924402"/>
                  </a:lnTo>
                  <a:lnTo>
                    <a:pt x="1482518" y="924402"/>
                  </a:lnTo>
                  <a:lnTo>
                    <a:pt x="1460483" y="924402"/>
                  </a:lnTo>
                  <a:lnTo>
                    <a:pt x="1452454" y="924402"/>
                  </a:lnTo>
                  <a:lnTo>
                    <a:pt x="1444011" y="924402"/>
                  </a:lnTo>
                  <a:lnTo>
                    <a:pt x="1436843" y="924402"/>
                  </a:lnTo>
                  <a:lnTo>
                    <a:pt x="1413947" y="924402"/>
                  </a:lnTo>
                  <a:lnTo>
                    <a:pt x="1354749" y="924402"/>
                  </a:lnTo>
                  <a:lnTo>
                    <a:pt x="1332714" y="924402"/>
                  </a:lnTo>
                  <a:lnTo>
                    <a:pt x="1324685" y="924402"/>
                  </a:lnTo>
                  <a:lnTo>
                    <a:pt x="1316242" y="924402"/>
                  </a:lnTo>
                  <a:lnTo>
                    <a:pt x="1312767" y="924402"/>
                  </a:lnTo>
                  <a:lnTo>
                    <a:pt x="1286178" y="924402"/>
                  </a:lnTo>
                  <a:lnTo>
                    <a:pt x="1282703" y="924402"/>
                  </a:lnTo>
                  <a:lnTo>
                    <a:pt x="1243956" y="924402"/>
                  </a:lnTo>
                  <a:lnTo>
                    <a:pt x="1184998" y="924402"/>
                  </a:lnTo>
                  <a:lnTo>
                    <a:pt x="1154934" y="924402"/>
                  </a:lnTo>
                  <a:lnTo>
                    <a:pt x="1139828" y="924402"/>
                  </a:lnTo>
                  <a:lnTo>
                    <a:pt x="1116187" y="924402"/>
                  </a:lnTo>
                  <a:lnTo>
                    <a:pt x="1112712" y="924402"/>
                  </a:lnTo>
                  <a:lnTo>
                    <a:pt x="1057734" y="924402"/>
                  </a:lnTo>
                  <a:lnTo>
                    <a:pt x="1027669" y="924402"/>
                  </a:lnTo>
                  <a:lnTo>
                    <a:pt x="1012059" y="924402"/>
                  </a:lnTo>
                  <a:lnTo>
                    <a:pt x="984943" y="924402"/>
                  </a:lnTo>
                  <a:lnTo>
                    <a:pt x="929965" y="924402"/>
                  </a:lnTo>
                  <a:lnTo>
                    <a:pt x="899900" y="924402"/>
                  </a:lnTo>
                  <a:lnTo>
                    <a:pt x="857678" y="924402"/>
                  </a:lnTo>
                  <a:lnTo>
                    <a:pt x="819171" y="924402"/>
                  </a:lnTo>
                  <a:lnTo>
                    <a:pt x="729909" y="924402"/>
                  </a:lnTo>
                  <a:lnTo>
                    <a:pt x="691402" y="924402"/>
                  </a:lnTo>
                  <a:lnTo>
                    <a:pt x="687927" y="924402"/>
                  </a:lnTo>
                  <a:lnTo>
                    <a:pt x="560158" y="924402"/>
                  </a:lnTo>
                  <a:lnTo>
                    <a:pt x="432894" y="924402"/>
                  </a:lnTo>
                  <a:lnTo>
                    <a:pt x="305125" y="924402"/>
                  </a:lnTo>
                  <a:cubicBezTo>
                    <a:pt x="275541" y="924402"/>
                    <a:pt x="238373" y="903151"/>
                    <a:pt x="223202" y="877348"/>
                  </a:cubicBezTo>
                  <a:cubicBezTo>
                    <a:pt x="10809" y="509257"/>
                    <a:pt x="10809" y="509257"/>
                    <a:pt x="10809" y="509257"/>
                  </a:cubicBezTo>
                  <a:cubicBezTo>
                    <a:pt x="-3603" y="483452"/>
                    <a:pt x="-3603" y="440951"/>
                    <a:pt x="10809" y="415146"/>
                  </a:cubicBezTo>
                  <a:cubicBezTo>
                    <a:pt x="223202" y="47054"/>
                    <a:pt x="223202" y="47054"/>
                    <a:pt x="223202" y="47054"/>
                  </a:cubicBezTo>
                  <a:cubicBezTo>
                    <a:pt x="238373" y="21251"/>
                    <a:pt x="275541" y="0"/>
                    <a:pt x="305125" y="0"/>
                  </a:cubicBezTo>
                  <a:close/>
                </a:path>
              </a:pathLst>
            </a:custGeom>
            <a:solidFill>
              <a:srgbClr val="7CA494"/>
            </a:solidFill>
            <a:ln w="19050"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grpSp>
          <p:nvGrpSpPr>
            <p:cNvPr id="56" name="组合 55"/>
            <p:cNvGrpSpPr/>
            <p:nvPr/>
          </p:nvGrpSpPr>
          <p:grpSpPr>
            <a:xfrm>
              <a:off x="1619672" y="2242415"/>
              <a:ext cx="1790862" cy="366810"/>
              <a:chOff x="3457192" y="3906440"/>
              <a:chExt cx="1951476" cy="489080"/>
            </a:xfrm>
          </p:grpSpPr>
          <p:sp>
            <p:nvSpPr>
              <p:cNvPr id="57" name="文本框 56"/>
              <p:cNvSpPr txBox="1"/>
              <p:nvPr/>
            </p:nvSpPr>
            <p:spPr>
              <a:xfrm>
                <a:off x="3457511" y="3906440"/>
                <a:ext cx="1725052" cy="3181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65" b="1" dirty="0" smtClean="0">
                    <a:solidFill>
                      <a:prstClr val="white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LƯỢC ĐỒ TUẦN TỰ</a:t>
                </a:r>
                <a:endParaRPr lang="zh-CN" altLang="en-US" sz="1465" b="1" dirty="0">
                  <a:solidFill>
                    <a:prstClr val="white"/>
                  </a:solidFill>
                  <a:latin typeface="Roboto" panose="02000000000000000000" pitchFamily="2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58" name="文本框 57"/>
              <p:cNvSpPr txBox="1"/>
              <p:nvPr/>
            </p:nvSpPr>
            <p:spPr>
              <a:xfrm>
                <a:off x="3457192" y="4135512"/>
                <a:ext cx="1951476" cy="2600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1218565">
                  <a:lnSpc>
                    <a:spcPct val="110000"/>
                  </a:lnSpc>
                  <a:defRPr/>
                </a:pPr>
                <a:endParaRPr lang="zh-CN" altLang="en-US" sz="1065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59" name="组合 58"/>
          <p:cNvGrpSpPr/>
          <p:nvPr/>
        </p:nvGrpSpPr>
        <p:grpSpPr>
          <a:xfrm>
            <a:off x="1735364" y="4231013"/>
            <a:ext cx="3673073" cy="854609"/>
            <a:chOff x="1301523" y="3109627"/>
            <a:chExt cx="2754805" cy="640957"/>
          </a:xfrm>
        </p:grpSpPr>
        <p:sp>
          <p:nvSpPr>
            <p:cNvPr id="60" name="任意多边形 59"/>
            <p:cNvSpPr/>
            <p:nvPr/>
          </p:nvSpPr>
          <p:spPr bwMode="auto">
            <a:xfrm>
              <a:off x="1301523" y="3109627"/>
              <a:ext cx="2669844" cy="640957"/>
            </a:xfrm>
            <a:custGeom>
              <a:avLst/>
              <a:gdLst>
                <a:gd name="connsiteX0" fmla="*/ 352810 w 4452260"/>
                <a:gd name="connsiteY0" fmla="*/ 0 h 1068867"/>
                <a:gd name="connsiteX1" fmla="*/ 636768 w 4452260"/>
                <a:gd name="connsiteY1" fmla="*/ 0 h 1068867"/>
                <a:gd name="connsiteX2" fmla="*/ 647700 w 4452260"/>
                <a:gd name="connsiteY2" fmla="*/ 0 h 1068867"/>
                <a:gd name="connsiteX3" fmla="*/ 724065 w 4452260"/>
                <a:gd name="connsiteY3" fmla="*/ 0 h 1068867"/>
                <a:gd name="connsiteX4" fmla="*/ 782584 w 4452260"/>
                <a:gd name="connsiteY4" fmla="*/ 0 h 1068867"/>
                <a:gd name="connsiteX5" fmla="*/ 799455 w 4452260"/>
                <a:gd name="connsiteY5" fmla="*/ 0 h 1068867"/>
                <a:gd name="connsiteX6" fmla="*/ 809825 w 4452260"/>
                <a:gd name="connsiteY6" fmla="*/ 0 h 1068867"/>
                <a:gd name="connsiteX7" fmla="*/ 818078 w 4452260"/>
                <a:gd name="connsiteY7" fmla="*/ 0 h 1068867"/>
                <a:gd name="connsiteX8" fmla="*/ 843980 w 4452260"/>
                <a:gd name="connsiteY8" fmla="*/ 0 h 1068867"/>
                <a:gd name="connsiteX9" fmla="*/ 931658 w 4452260"/>
                <a:gd name="connsiteY9" fmla="*/ 0 h 1068867"/>
                <a:gd name="connsiteX10" fmla="*/ 961580 w 4452260"/>
                <a:gd name="connsiteY10" fmla="*/ 0 h 1068867"/>
                <a:gd name="connsiteX11" fmla="*/ 1000055 w 4452260"/>
                <a:gd name="connsiteY11" fmla="*/ 0 h 1068867"/>
                <a:gd name="connsiteX12" fmla="*/ 1040537 w 4452260"/>
                <a:gd name="connsiteY12" fmla="*/ 0 h 1068867"/>
                <a:gd name="connsiteX13" fmla="*/ 1051453 w 4452260"/>
                <a:gd name="connsiteY13" fmla="*/ 0 h 1068867"/>
                <a:gd name="connsiteX14" fmla="*/ 1083414 w 4452260"/>
                <a:gd name="connsiteY14" fmla="*/ 0 h 1068867"/>
                <a:gd name="connsiteX15" fmla="*/ 1112969 w 4452260"/>
                <a:gd name="connsiteY15" fmla="*/ 0 h 1068867"/>
                <a:gd name="connsiteX16" fmla="*/ 1138871 w 4452260"/>
                <a:gd name="connsiteY16" fmla="*/ 0 h 1068867"/>
                <a:gd name="connsiteX17" fmla="*/ 1170224 w 4452260"/>
                <a:gd name="connsiteY17" fmla="*/ 0 h 1068867"/>
                <a:gd name="connsiteX18" fmla="*/ 1170711 w 4452260"/>
                <a:gd name="connsiteY18" fmla="*/ 0 h 1068867"/>
                <a:gd name="connsiteX19" fmla="*/ 1202662 w 4452260"/>
                <a:gd name="connsiteY19" fmla="*/ 0 h 1068867"/>
                <a:gd name="connsiteX20" fmla="*/ 1240037 w 4452260"/>
                <a:gd name="connsiteY20" fmla="*/ 0 h 1068867"/>
                <a:gd name="connsiteX21" fmla="*/ 1290626 w 4452260"/>
                <a:gd name="connsiteY21" fmla="*/ 0 h 1068867"/>
                <a:gd name="connsiteX22" fmla="*/ 1324496 w 4452260"/>
                <a:gd name="connsiteY22" fmla="*/ 0 h 1068867"/>
                <a:gd name="connsiteX23" fmla="*/ 1332348 w 4452260"/>
                <a:gd name="connsiteY23" fmla="*/ 0 h 1068867"/>
                <a:gd name="connsiteX24" fmla="*/ 1335428 w 4452260"/>
                <a:gd name="connsiteY24" fmla="*/ 0 h 1068867"/>
                <a:gd name="connsiteX25" fmla="*/ 1411793 w 4452260"/>
                <a:gd name="connsiteY25" fmla="*/ 0 h 1068867"/>
                <a:gd name="connsiteX26" fmla="*/ 1454182 w 4452260"/>
                <a:gd name="connsiteY26" fmla="*/ 0 h 1068867"/>
                <a:gd name="connsiteX27" fmla="*/ 1470312 w 4452260"/>
                <a:gd name="connsiteY27" fmla="*/ 0 h 1068867"/>
                <a:gd name="connsiteX28" fmla="*/ 1487183 w 4452260"/>
                <a:gd name="connsiteY28" fmla="*/ 0 h 1068867"/>
                <a:gd name="connsiteX29" fmla="*/ 1497552 w 4452260"/>
                <a:gd name="connsiteY29" fmla="*/ 0 h 1068867"/>
                <a:gd name="connsiteX30" fmla="*/ 1505806 w 4452260"/>
                <a:gd name="connsiteY30" fmla="*/ 0 h 1068867"/>
                <a:gd name="connsiteX31" fmla="*/ 1528471 w 4452260"/>
                <a:gd name="connsiteY31" fmla="*/ 0 h 1068867"/>
                <a:gd name="connsiteX32" fmla="*/ 1531708 w 4452260"/>
                <a:gd name="connsiteY32" fmla="*/ 0 h 1068867"/>
                <a:gd name="connsiteX33" fmla="*/ 1540992 w 4452260"/>
                <a:gd name="connsiteY33" fmla="*/ 0 h 1068867"/>
                <a:gd name="connsiteX34" fmla="*/ 1541479 w 4452260"/>
                <a:gd name="connsiteY34" fmla="*/ 0 h 1068867"/>
                <a:gd name="connsiteX35" fmla="*/ 1599998 w 4452260"/>
                <a:gd name="connsiteY35" fmla="*/ 0 h 1068867"/>
                <a:gd name="connsiteX36" fmla="*/ 1619386 w 4452260"/>
                <a:gd name="connsiteY36" fmla="*/ 0 h 1068867"/>
                <a:gd name="connsiteX37" fmla="*/ 1635492 w 4452260"/>
                <a:gd name="connsiteY37" fmla="*/ 0 h 1068867"/>
                <a:gd name="connsiteX38" fmla="*/ 1649308 w 4452260"/>
                <a:gd name="connsiteY38" fmla="*/ 0 h 1068867"/>
                <a:gd name="connsiteX39" fmla="*/ 1653720 w 4452260"/>
                <a:gd name="connsiteY39" fmla="*/ 0 h 1068867"/>
                <a:gd name="connsiteX40" fmla="*/ 1661394 w 4452260"/>
                <a:gd name="connsiteY40" fmla="*/ 0 h 1068867"/>
                <a:gd name="connsiteX41" fmla="*/ 1687782 w 4452260"/>
                <a:gd name="connsiteY41" fmla="*/ 0 h 1068867"/>
                <a:gd name="connsiteX42" fmla="*/ 1703116 w 4452260"/>
                <a:gd name="connsiteY42" fmla="*/ 0 h 1068867"/>
                <a:gd name="connsiteX43" fmla="*/ 1739181 w 4452260"/>
                <a:gd name="connsiteY43" fmla="*/ 0 h 1068867"/>
                <a:gd name="connsiteX44" fmla="*/ 1771141 w 4452260"/>
                <a:gd name="connsiteY44" fmla="*/ 0 h 1068867"/>
                <a:gd name="connsiteX45" fmla="*/ 1800697 w 4452260"/>
                <a:gd name="connsiteY45" fmla="*/ 0 h 1068867"/>
                <a:gd name="connsiteX46" fmla="*/ 1811727 w 4452260"/>
                <a:gd name="connsiteY46" fmla="*/ 0 h 1068867"/>
                <a:gd name="connsiteX47" fmla="*/ 1823361 w 4452260"/>
                <a:gd name="connsiteY47" fmla="*/ 0 h 1068867"/>
                <a:gd name="connsiteX48" fmla="*/ 1826599 w 4452260"/>
                <a:gd name="connsiteY48" fmla="*/ 0 h 1068867"/>
                <a:gd name="connsiteX49" fmla="*/ 1857951 w 4452260"/>
                <a:gd name="connsiteY49" fmla="*/ 0 h 1068867"/>
                <a:gd name="connsiteX50" fmla="*/ 1858439 w 4452260"/>
                <a:gd name="connsiteY50" fmla="*/ 0 h 1068867"/>
                <a:gd name="connsiteX51" fmla="*/ 1859676 w 4452260"/>
                <a:gd name="connsiteY51" fmla="*/ 0 h 1068867"/>
                <a:gd name="connsiteX52" fmla="*/ 1893346 w 4452260"/>
                <a:gd name="connsiteY52" fmla="*/ 0 h 1068867"/>
                <a:gd name="connsiteX53" fmla="*/ 1927765 w 4452260"/>
                <a:gd name="connsiteY53" fmla="*/ 0 h 1068867"/>
                <a:gd name="connsiteX54" fmla="*/ 1963365 w 4452260"/>
                <a:gd name="connsiteY54" fmla="*/ 0 h 1068867"/>
                <a:gd name="connsiteX55" fmla="*/ 1978354 w 4452260"/>
                <a:gd name="connsiteY55" fmla="*/ 0 h 1068867"/>
                <a:gd name="connsiteX56" fmla="*/ 1991032 w 4452260"/>
                <a:gd name="connsiteY56" fmla="*/ 0 h 1068867"/>
                <a:gd name="connsiteX57" fmla="*/ 2020076 w 4452260"/>
                <a:gd name="connsiteY57" fmla="*/ 0 h 1068867"/>
                <a:gd name="connsiteX58" fmla="*/ 2021800 w 4452260"/>
                <a:gd name="connsiteY58" fmla="*/ 0 h 1068867"/>
                <a:gd name="connsiteX59" fmla="*/ 2027021 w 4452260"/>
                <a:gd name="connsiteY59" fmla="*/ 0 h 1068867"/>
                <a:gd name="connsiteX60" fmla="*/ 2032162 w 4452260"/>
                <a:gd name="connsiteY60" fmla="*/ 0 h 1068867"/>
                <a:gd name="connsiteX61" fmla="*/ 2141909 w 4452260"/>
                <a:gd name="connsiteY61" fmla="*/ 0 h 1068867"/>
                <a:gd name="connsiteX62" fmla="*/ 2143633 w 4452260"/>
                <a:gd name="connsiteY62" fmla="*/ 0 h 1068867"/>
                <a:gd name="connsiteX63" fmla="*/ 2178359 w 4452260"/>
                <a:gd name="connsiteY63" fmla="*/ 0 h 1068867"/>
                <a:gd name="connsiteX64" fmla="*/ 2228719 w 4452260"/>
                <a:gd name="connsiteY64" fmla="*/ 0 h 1068867"/>
                <a:gd name="connsiteX65" fmla="*/ 2229207 w 4452260"/>
                <a:gd name="connsiteY65" fmla="*/ 0 h 1068867"/>
                <a:gd name="connsiteX66" fmla="*/ 2230931 w 4452260"/>
                <a:gd name="connsiteY66" fmla="*/ 0 h 1068867"/>
                <a:gd name="connsiteX67" fmla="*/ 2287725 w 4452260"/>
                <a:gd name="connsiteY67" fmla="*/ 0 h 1068867"/>
                <a:gd name="connsiteX68" fmla="*/ 2289450 w 4452260"/>
                <a:gd name="connsiteY68" fmla="*/ 0 h 1068867"/>
                <a:gd name="connsiteX69" fmla="*/ 2323220 w 4452260"/>
                <a:gd name="connsiteY69" fmla="*/ 0 h 1068867"/>
                <a:gd name="connsiteX70" fmla="*/ 2324944 w 4452260"/>
                <a:gd name="connsiteY70" fmla="*/ 0 h 1068867"/>
                <a:gd name="connsiteX71" fmla="*/ 2340483 w 4452260"/>
                <a:gd name="connsiteY71" fmla="*/ 0 h 1068867"/>
                <a:gd name="connsiteX72" fmla="*/ 2341447 w 4452260"/>
                <a:gd name="connsiteY72" fmla="*/ 0 h 1068867"/>
                <a:gd name="connsiteX73" fmla="*/ 2343172 w 4452260"/>
                <a:gd name="connsiteY73" fmla="*/ 0 h 1068867"/>
                <a:gd name="connsiteX74" fmla="*/ 2349122 w 4452260"/>
                <a:gd name="connsiteY74" fmla="*/ 0 h 1068867"/>
                <a:gd name="connsiteX75" fmla="*/ 2350846 w 4452260"/>
                <a:gd name="connsiteY75" fmla="*/ 0 h 1068867"/>
                <a:gd name="connsiteX76" fmla="*/ 2390844 w 4452260"/>
                <a:gd name="connsiteY76" fmla="*/ 0 h 1068867"/>
                <a:gd name="connsiteX77" fmla="*/ 2462317 w 4452260"/>
                <a:gd name="connsiteY77" fmla="*/ 0 h 1068867"/>
                <a:gd name="connsiteX78" fmla="*/ 2499455 w 4452260"/>
                <a:gd name="connsiteY78" fmla="*/ 0 h 1068867"/>
                <a:gd name="connsiteX79" fmla="*/ 2530713 w 4452260"/>
                <a:gd name="connsiteY79" fmla="*/ 0 h 1068867"/>
                <a:gd name="connsiteX80" fmla="*/ 2547403 w 4452260"/>
                <a:gd name="connsiteY80" fmla="*/ 0 h 1068867"/>
                <a:gd name="connsiteX81" fmla="*/ 2549127 w 4452260"/>
                <a:gd name="connsiteY81" fmla="*/ 0 h 1068867"/>
                <a:gd name="connsiteX82" fmla="*/ 2581074 w 4452260"/>
                <a:gd name="connsiteY82" fmla="*/ 0 h 1068867"/>
                <a:gd name="connsiteX83" fmla="*/ 2582112 w 4452260"/>
                <a:gd name="connsiteY83" fmla="*/ 0 h 1068867"/>
                <a:gd name="connsiteX84" fmla="*/ 2669530 w 4452260"/>
                <a:gd name="connsiteY84" fmla="*/ 0 h 1068867"/>
                <a:gd name="connsiteX85" fmla="*/ 2678759 w 4452260"/>
                <a:gd name="connsiteY85" fmla="*/ 0 h 1068867"/>
                <a:gd name="connsiteX86" fmla="*/ 2709527 w 4452260"/>
                <a:gd name="connsiteY86" fmla="*/ 0 h 1068867"/>
                <a:gd name="connsiteX87" fmla="*/ 2711252 w 4452260"/>
                <a:gd name="connsiteY87" fmla="*/ 0 h 1068867"/>
                <a:gd name="connsiteX88" fmla="*/ 2714748 w 4452260"/>
                <a:gd name="connsiteY88" fmla="*/ 0 h 1068867"/>
                <a:gd name="connsiteX89" fmla="*/ 2719890 w 4452260"/>
                <a:gd name="connsiteY89" fmla="*/ 0 h 1068867"/>
                <a:gd name="connsiteX90" fmla="*/ 2831360 w 4452260"/>
                <a:gd name="connsiteY90" fmla="*/ 0 h 1068867"/>
                <a:gd name="connsiteX91" fmla="*/ 2833086 w 4452260"/>
                <a:gd name="connsiteY91" fmla="*/ 0 h 1068867"/>
                <a:gd name="connsiteX92" fmla="*/ 2866087 w 4452260"/>
                <a:gd name="connsiteY92" fmla="*/ 0 h 1068867"/>
                <a:gd name="connsiteX93" fmla="*/ 2918659 w 4452260"/>
                <a:gd name="connsiteY93" fmla="*/ 0 h 1068867"/>
                <a:gd name="connsiteX94" fmla="*/ 2919896 w 4452260"/>
                <a:gd name="connsiteY94" fmla="*/ 0 h 1068867"/>
                <a:gd name="connsiteX95" fmla="*/ 2920383 w 4452260"/>
                <a:gd name="connsiteY95" fmla="*/ 0 h 1068867"/>
                <a:gd name="connsiteX96" fmla="*/ 2977177 w 4452260"/>
                <a:gd name="connsiteY96" fmla="*/ 0 h 1068867"/>
                <a:gd name="connsiteX97" fmla="*/ 2978902 w 4452260"/>
                <a:gd name="connsiteY97" fmla="*/ 0 h 1068867"/>
                <a:gd name="connsiteX98" fmla="*/ 3012671 w 4452260"/>
                <a:gd name="connsiteY98" fmla="*/ 0 h 1068867"/>
                <a:gd name="connsiteX99" fmla="*/ 3014397 w 4452260"/>
                <a:gd name="connsiteY99" fmla="*/ 0 h 1068867"/>
                <a:gd name="connsiteX100" fmla="*/ 3028211 w 4452260"/>
                <a:gd name="connsiteY100" fmla="*/ 0 h 1068867"/>
                <a:gd name="connsiteX101" fmla="*/ 3030899 w 4452260"/>
                <a:gd name="connsiteY101" fmla="*/ 0 h 1068867"/>
                <a:gd name="connsiteX102" fmla="*/ 3032624 w 4452260"/>
                <a:gd name="connsiteY102" fmla="*/ 0 h 1068867"/>
                <a:gd name="connsiteX103" fmla="*/ 3038573 w 4452260"/>
                <a:gd name="connsiteY103" fmla="*/ 0 h 1068867"/>
                <a:gd name="connsiteX104" fmla="*/ 3040298 w 4452260"/>
                <a:gd name="connsiteY104" fmla="*/ 0 h 1068867"/>
                <a:gd name="connsiteX105" fmla="*/ 3082021 w 4452260"/>
                <a:gd name="connsiteY105" fmla="*/ 0 h 1068867"/>
                <a:gd name="connsiteX106" fmla="*/ 3150044 w 4452260"/>
                <a:gd name="connsiteY106" fmla="*/ 0 h 1068867"/>
                <a:gd name="connsiteX107" fmla="*/ 3218441 w 4452260"/>
                <a:gd name="connsiteY107" fmla="*/ 0 h 1068867"/>
                <a:gd name="connsiteX108" fmla="*/ 3236855 w 4452260"/>
                <a:gd name="connsiteY108" fmla="*/ 0 h 1068867"/>
                <a:gd name="connsiteX109" fmla="*/ 3269839 w 4452260"/>
                <a:gd name="connsiteY109" fmla="*/ 0 h 1068867"/>
                <a:gd name="connsiteX110" fmla="*/ 3272250 w 4452260"/>
                <a:gd name="connsiteY110" fmla="*/ 0 h 1068867"/>
                <a:gd name="connsiteX111" fmla="*/ 3320378 w 4452260"/>
                <a:gd name="connsiteY111" fmla="*/ 0 h 1068867"/>
                <a:gd name="connsiteX112" fmla="*/ 3346330 w 4452260"/>
                <a:gd name="connsiteY112" fmla="*/ 0 h 1068867"/>
                <a:gd name="connsiteX113" fmla="*/ 3357257 w 4452260"/>
                <a:gd name="connsiteY113" fmla="*/ 0 h 1068867"/>
                <a:gd name="connsiteX114" fmla="*/ 3369936 w 4452260"/>
                <a:gd name="connsiteY114" fmla="*/ 0 h 1068867"/>
                <a:gd name="connsiteX115" fmla="*/ 3398980 w 4452260"/>
                <a:gd name="connsiteY115" fmla="*/ 0 h 1068867"/>
                <a:gd name="connsiteX116" fmla="*/ 3405925 w 4452260"/>
                <a:gd name="connsiteY116" fmla="*/ 0 h 1068867"/>
                <a:gd name="connsiteX117" fmla="*/ 3411066 w 4452260"/>
                <a:gd name="connsiteY117" fmla="*/ 0 h 1068867"/>
                <a:gd name="connsiteX118" fmla="*/ 3520813 w 4452260"/>
                <a:gd name="connsiteY118" fmla="*/ 0 h 1068867"/>
                <a:gd name="connsiteX119" fmla="*/ 3607623 w 4452260"/>
                <a:gd name="connsiteY119" fmla="*/ 0 h 1068867"/>
                <a:gd name="connsiteX120" fmla="*/ 3608111 w 4452260"/>
                <a:gd name="connsiteY120" fmla="*/ 0 h 1068867"/>
                <a:gd name="connsiteX121" fmla="*/ 3666629 w 4452260"/>
                <a:gd name="connsiteY121" fmla="*/ 0 h 1068867"/>
                <a:gd name="connsiteX122" fmla="*/ 3702124 w 4452260"/>
                <a:gd name="connsiteY122" fmla="*/ 0 h 1068867"/>
                <a:gd name="connsiteX123" fmla="*/ 3720351 w 4452260"/>
                <a:gd name="connsiteY123" fmla="*/ 0 h 1068867"/>
                <a:gd name="connsiteX124" fmla="*/ 3728025 w 4452260"/>
                <a:gd name="connsiteY124" fmla="*/ 0 h 1068867"/>
                <a:gd name="connsiteX125" fmla="*/ 3769748 w 4452260"/>
                <a:gd name="connsiteY125" fmla="*/ 0 h 1068867"/>
                <a:gd name="connsiteX126" fmla="*/ 4098793 w 4452260"/>
                <a:gd name="connsiteY126" fmla="*/ 0 h 1068867"/>
                <a:gd name="connsiteX127" fmla="*/ 4193519 w 4452260"/>
                <a:gd name="connsiteY127" fmla="*/ 54408 h 1068867"/>
                <a:gd name="connsiteX128" fmla="*/ 4439104 w 4452260"/>
                <a:gd name="connsiteY128" fmla="*/ 480025 h 1068867"/>
                <a:gd name="connsiteX129" fmla="*/ 4439104 w 4452260"/>
                <a:gd name="connsiteY129" fmla="*/ 588843 h 1068867"/>
                <a:gd name="connsiteX130" fmla="*/ 4193519 w 4452260"/>
                <a:gd name="connsiteY130" fmla="*/ 1014459 h 1068867"/>
                <a:gd name="connsiteX131" fmla="*/ 4098793 w 4452260"/>
                <a:gd name="connsiteY131" fmla="*/ 1068867 h 1068867"/>
                <a:gd name="connsiteX132" fmla="*/ 3728025 w 4452260"/>
                <a:gd name="connsiteY132" fmla="*/ 1068867 h 1068867"/>
                <a:gd name="connsiteX133" fmla="*/ 3607623 w 4452260"/>
                <a:gd name="connsiteY133" fmla="*/ 1068867 h 1068867"/>
                <a:gd name="connsiteX134" fmla="*/ 3411066 w 4452260"/>
                <a:gd name="connsiteY134" fmla="*/ 1068867 h 1068867"/>
                <a:gd name="connsiteX135" fmla="*/ 3357257 w 4452260"/>
                <a:gd name="connsiteY135" fmla="*/ 1068867 h 1068867"/>
                <a:gd name="connsiteX136" fmla="*/ 3236855 w 4452260"/>
                <a:gd name="connsiteY136" fmla="*/ 1068867 h 1068867"/>
                <a:gd name="connsiteX137" fmla="*/ 3040298 w 4452260"/>
                <a:gd name="connsiteY137" fmla="*/ 1068867 h 1068867"/>
                <a:gd name="connsiteX138" fmla="*/ 3038573 w 4452260"/>
                <a:gd name="connsiteY138" fmla="*/ 1068867 h 1068867"/>
                <a:gd name="connsiteX139" fmla="*/ 2919896 w 4452260"/>
                <a:gd name="connsiteY139" fmla="*/ 1068867 h 1068867"/>
                <a:gd name="connsiteX140" fmla="*/ 2866087 w 4452260"/>
                <a:gd name="connsiteY140" fmla="*/ 1068867 h 1068867"/>
                <a:gd name="connsiteX141" fmla="*/ 2719890 w 4452260"/>
                <a:gd name="connsiteY141" fmla="*/ 1068867 h 1068867"/>
                <a:gd name="connsiteX142" fmla="*/ 2669530 w 4452260"/>
                <a:gd name="connsiteY142" fmla="*/ 1068867 h 1068867"/>
                <a:gd name="connsiteX143" fmla="*/ 2549127 w 4452260"/>
                <a:gd name="connsiteY143" fmla="*/ 1068867 h 1068867"/>
                <a:gd name="connsiteX144" fmla="*/ 2547403 w 4452260"/>
                <a:gd name="connsiteY144" fmla="*/ 1068867 h 1068867"/>
                <a:gd name="connsiteX145" fmla="*/ 2350846 w 4452260"/>
                <a:gd name="connsiteY145" fmla="*/ 1068867 h 1068867"/>
                <a:gd name="connsiteX146" fmla="*/ 2349122 w 4452260"/>
                <a:gd name="connsiteY146" fmla="*/ 1068867 h 1068867"/>
                <a:gd name="connsiteX147" fmla="*/ 2228719 w 4452260"/>
                <a:gd name="connsiteY147" fmla="*/ 1068867 h 1068867"/>
                <a:gd name="connsiteX148" fmla="*/ 2178359 w 4452260"/>
                <a:gd name="connsiteY148" fmla="*/ 1068867 h 1068867"/>
                <a:gd name="connsiteX149" fmla="*/ 2032162 w 4452260"/>
                <a:gd name="connsiteY149" fmla="*/ 1068867 h 1068867"/>
                <a:gd name="connsiteX150" fmla="*/ 1978354 w 4452260"/>
                <a:gd name="connsiteY150" fmla="*/ 1068867 h 1068867"/>
                <a:gd name="connsiteX151" fmla="*/ 1859676 w 4452260"/>
                <a:gd name="connsiteY151" fmla="*/ 1068867 h 1068867"/>
                <a:gd name="connsiteX152" fmla="*/ 1857951 w 4452260"/>
                <a:gd name="connsiteY152" fmla="*/ 1068867 h 1068867"/>
                <a:gd name="connsiteX153" fmla="*/ 1826599 w 4452260"/>
                <a:gd name="connsiteY153" fmla="*/ 1068867 h 1068867"/>
                <a:gd name="connsiteX154" fmla="*/ 1661394 w 4452260"/>
                <a:gd name="connsiteY154" fmla="*/ 1068867 h 1068867"/>
                <a:gd name="connsiteX155" fmla="*/ 1540992 w 4452260"/>
                <a:gd name="connsiteY155" fmla="*/ 1068867 h 1068867"/>
                <a:gd name="connsiteX156" fmla="*/ 1531708 w 4452260"/>
                <a:gd name="connsiteY156" fmla="*/ 1068867 h 1068867"/>
                <a:gd name="connsiteX157" fmla="*/ 1487183 w 4452260"/>
                <a:gd name="connsiteY157" fmla="*/ 1068867 h 1068867"/>
                <a:gd name="connsiteX158" fmla="*/ 1335428 w 4452260"/>
                <a:gd name="connsiteY158" fmla="*/ 1068867 h 1068867"/>
                <a:gd name="connsiteX159" fmla="*/ 1290626 w 4452260"/>
                <a:gd name="connsiteY159" fmla="*/ 1068867 h 1068867"/>
                <a:gd name="connsiteX160" fmla="*/ 1170224 w 4452260"/>
                <a:gd name="connsiteY160" fmla="*/ 1068867 h 1068867"/>
                <a:gd name="connsiteX161" fmla="*/ 1138871 w 4452260"/>
                <a:gd name="connsiteY161" fmla="*/ 1068867 h 1068867"/>
                <a:gd name="connsiteX162" fmla="*/ 1040537 w 4452260"/>
                <a:gd name="connsiteY162" fmla="*/ 1068867 h 1068867"/>
                <a:gd name="connsiteX163" fmla="*/ 843980 w 4452260"/>
                <a:gd name="connsiteY163" fmla="*/ 1068867 h 1068867"/>
                <a:gd name="connsiteX164" fmla="*/ 799455 w 4452260"/>
                <a:gd name="connsiteY164" fmla="*/ 1068867 h 1068867"/>
                <a:gd name="connsiteX165" fmla="*/ 647700 w 4452260"/>
                <a:gd name="connsiteY165" fmla="*/ 1068867 h 1068867"/>
                <a:gd name="connsiteX166" fmla="*/ 352810 w 4452260"/>
                <a:gd name="connsiteY166" fmla="*/ 1068867 h 1068867"/>
                <a:gd name="connsiteX167" fmla="*/ 258084 w 4452260"/>
                <a:gd name="connsiteY167" fmla="*/ 1014459 h 1068867"/>
                <a:gd name="connsiteX168" fmla="*/ 12498 w 4452260"/>
                <a:gd name="connsiteY168" fmla="*/ 588843 h 1068867"/>
                <a:gd name="connsiteX169" fmla="*/ 12498 w 4452260"/>
                <a:gd name="connsiteY169" fmla="*/ 480025 h 1068867"/>
                <a:gd name="connsiteX170" fmla="*/ 258084 w 4452260"/>
                <a:gd name="connsiteY170" fmla="*/ 54408 h 1068867"/>
                <a:gd name="connsiteX171" fmla="*/ 352810 w 4452260"/>
                <a:gd name="connsiteY171" fmla="*/ 0 h 1068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</a:cxnLst>
              <a:rect l="l" t="t" r="r" b="b"/>
              <a:pathLst>
                <a:path w="4452260" h="1068867">
                  <a:moveTo>
                    <a:pt x="352810" y="0"/>
                  </a:moveTo>
                  <a:cubicBezTo>
                    <a:pt x="475602" y="0"/>
                    <a:pt x="567696" y="0"/>
                    <a:pt x="636768" y="0"/>
                  </a:cubicBezTo>
                  <a:lnTo>
                    <a:pt x="647700" y="0"/>
                  </a:lnTo>
                  <a:lnTo>
                    <a:pt x="724065" y="0"/>
                  </a:lnTo>
                  <a:cubicBezTo>
                    <a:pt x="748048" y="0"/>
                    <a:pt x="767235" y="0"/>
                    <a:pt x="782584" y="0"/>
                  </a:cubicBezTo>
                  <a:lnTo>
                    <a:pt x="799455" y="0"/>
                  </a:lnTo>
                  <a:lnTo>
                    <a:pt x="809825" y="0"/>
                  </a:lnTo>
                  <a:lnTo>
                    <a:pt x="818078" y="0"/>
                  </a:lnTo>
                  <a:cubicBezTo>
                    <a:pt x="843980" y="0"/>
                    <a:pt x="843980" y="0"/>
                    <a:pt x="843980" y="0"/>
                  </a:cubicBezTo>
                  <a:lnTo>
                    <a:pt x="931658" y="0"/>
                  </a:lnTo>
                  <a:lnTo>
                    <a:pt x="961580" y="0"/>
                  </a:lnTo>
                  <a:lnTo>
                    <a:pt x="1000055" y="0"/>
                  </a:lnTo>
                  <a:lnTo>
                    <a:pt x="1040537" y="0"/>
                  </a:lnTo>
                  <a:lnTo>
                    <a:pt x="1051453" y="0"/>
                  </a:lnTo>
                  <a:lnTo>
                    <a:pt x="1083414" y="0"/>
                  </a:lnTo>
                  <a:lnTo>
                    <a:pt x="1112969" y="0"/>
                  </a:lnTo>
                  <a:cubicBezTo>
                    <a:pt x="1138871" y="0"/>
                    <a:pt x="1138871" y="0"/>
                    <a:pt x="1138871" y="0"/>
                  </a:cubicBezTo>
                  <a:lnTo>
                    <a:pt x="1170224" y="0"/>
                  </a:lnTo>
                  <a:lnTo>
                    <a:pt x="1170711" y="0"/>
                  </a:lnTo>
                  <a:lnTo>
                    <a:pt x="1202662" y="0"/>
                  </a:lnTo>
                  <a:lnTo>
                    <a:pt x="1240037" y="0"/>
                  </a:lnTo>
                  <a:cubicBezTo>
                    <a:pt x="1290626" y="0"/>
                    <a:pt x="1290626" y="0"/>
                    <a:pt x="1290626" y="0"/>
                  </a:cubicBezTo>
                  <a:lnTo>
                    <a:pt x="1324496" y="0"/>
                  </a:lnTo>
                  <a:lnTo>
                    <a:pt x="1332348" y="0"/>
                  </a:lnTo>
                  <a:lnTo>
                    <a:pt x="1335428" y="0"/>
                  </a:lnTo>
                  <a:lnTo>
                    <a:pt x="1411793" y="0"/>
                  </a:lnTo>
                  <a:lnTo>
                    <a:pt x="1454182" y="0"/>
                  </a:lnTo>
                  <a:lnTo>
                    <a:pt x="1470312" y="0"/>
                  </a:lnTo>
                  <a:lnTo>
                    <a:pt x="1487183" y="0"/>
                  </a:lnTo>
                  <a:lnTo>
                    <a:pt x="1497552" y="0"/>
                  </a:lnTo>
                  <a:lnTo>
                    <a:pt x="1505806" y="0"/>
                  </a:lnTo>
                  <a:lnTo>
                    <a:pt x="1528471" y="0"/>
                  </a:lnTo>
                  <a:lnTo>
                    <a:pt x="1531708" y="0"/>
                  </a:lnTo>
                  <a:lnTo>
                    <a:pt x="1540992" y="0"/>
                  </a:lnTo>
                  <a:lnTo>
                    <a:pt x="1541479" y="0"/>
                  </a:lnTo>
                  <a:lnTo>
                    <a:pt x="1599998" y="0"/>
                  </a:lnTo>
                  <a:lnTo>
                    <a:pt x="1619386" y="0"/>
                  </a:lnTo>
                  <a:lnTo>
                    <a:pt x="1635492" y="0"/>
                  </a:lnTo>
                  <a:lnTo>
                    <a:pt x="1649308" y="0"/>
                  </a:lnTo>
                  <a:lnTo>
                    <a:pt x="1653720" y="0"/>
                  </a:lnTo>
                  <a:lnTo>
                    <a:pt x="1661394" y="0"/>
                  </a:lnTo>
                  <a:lnTo>
                    <a:pt x="1687782" y="0"/>
                  </a:lnTo>
                  <a:lnTo>
                    <a:pt x="1703116" y="0"/>
                  </a:lnTo>
                  <a:lnTo>
                    <a:pt x="1739181" y="0"/>
                  </a:lnTo>
                  <a:lnTo>
                    <a:pt x="1771141" y="0"/>
                  </a:lnTo>
                  <a:lnTo>
                    <a:pt x="1800697" y="0"/>
                  </a:lnTo>
                  <a:lnTo>
                    <a:pt x="1811727" y="0"/>
                  </a:lnTo>
                  <a:lnTo>
                    <a:pt x="1823361" y="0"/>
                  </a:lnTo>
                  <a:lnTo>
                    <a:pt x="1826599" y="0"/>
                  </a:lnTo>
                  <a:lnTo>
                    <a:pt x="1857951" y="0"/>
                  </a:lnTo>
                  <a:lnTo>
                    <a:pt x="1858439" y="0"/>
                  </a:lnTo>
                  <a:lnTo>
                    <a:pt x="1859676" y="0"/>
                  </a:lnTo>
                  <a:lnTo>
                    <a:pt x="1893346" y="0"/>
                  </a:lnTo>
                  <a:lnTo>
                    <a:pt x="1927765" y="0"/>
                  </a:lnTo>
                  <a:lnTo>
                    <a:pt x="1963365" y="0"/>
                  </a:lnTo>
                  <a:lnTo>
                    <a:pt x="1978354" y="0"/>
                  </a:lnTo>
                  <a:lnTo>
                    <a:pt x="1991032" y="0"/>
                  </a:lnTo>
                  <a:lnTo>
                    <a:pt x="2020076" y="0"/>
                  </a:lnTo>
                  <a:lnTo>
                    <a:pt x="2021800" y="0"/>
                  </a:lnTo>
                  <a:lnTo>
                    <a:pt x="2027021" y="0"/>
                  </a:lnTo>
                  <a:cubicBezTo>
                    <a:pt x="2032162" y="0"/>
                    <a:pt x="2032162" y="0"/>
                    <a:pt x="2032162" y="0"/>
                  </a:cubicBezTo>
                  <a:lnTo>
                    <a:pt x="2141909" y="0"/>
                  </a:lnTo>
                  <a:lnTo>
                    <a:pt x="2143633" y="0"/>
                  </a:lnTo>
                  <a:lnTo>
                    <a:pt x="2178359" y="0"/>
                  </a:lnTo>
                  <a:lnTo>
                    <a:pt x="2228719" y="0"/>
                  </a:lnTo>
                  <a:lnTo>
                    <a:pt x="2229207" y="0"/>
                  </a:lnTo>
                  <a:lnTo>
                    <a:pt x="2230931" y="0"/>
                  </a:lnTo>
                  <a:lnTo>
                    <a:pt x="2287725" y="0"/>
                  </a:lnTo>
                  <a:lnTo>
                    <a:pt x="2289450" y="0"/>
                  </a:lnTo>
                  <a:lnTo>
                    <a:pt x="2323220" y="0"/>
                  </a:lnTo>
                  <a:lnTo>
                    <a:pt x="2324944" y="0"/>
                  </a:lnTo>
                  <a:lnTo>
                    <a:pt x="2340483" y="0"/>
                  </a:lnTo>
                  <a:lnTo>
                    <a:pt x="2341447" y="0"/>
                  </a:lnTo>
                  <a:lnTo>
                    <a:pt x="2343172" y="0"/>
                  </a:lnTo>
                  <a:lnTo>
                    <a:pt x="2349122" y="0"/>
                  </a:lnTo>
                  <a:lnTo>
                    <a:pt x="2350846" y="0"/>
                  </a:lnTo>
                  <a:lnTo>
                    <a:pt x="2390844" y="0"/>
                  </a:lnTo>
                  <a:lnTo>
                    <a:pt x="2462317" y="0"/>
                  </a:lnTo>
                  <a:lnTo>
                    <a:pt x="2499455" y="0"/>
                  </a:lnTo>
                  <a:lnTo>
                    <a:pt x="2530713" y="0"/>
                  </a:lnTo>
                  <a:lnTo>
                    <a:pt x="2547403" y="0"/>
                  </a:lnTo>
                  <a:lnTo>
                    <a:pt x="2549127" y="0"/>
                  </a:lnTo>
                  <a:lnTo>
                    <a:pt x="2581074" y="0"/>
                  </a:lnTo>
                  <a:lnTo>
                    <a:pt x="2582112" y="0"/>
                  </a:lnTo>
                  <a:cubicBezTo>
                    <a:pt x="2669530" y="0"/>
                    <a:pt x="2669530" y="0"/>
                    <a:pt x="2669530" y="0"/>
                  </a:cubicBezTo>
                  <a:lnTo>
                    <a:pt x="2678759" y="0"/>
                  </a:lnTo>
                  <a:lnTo>
                    <a:pt x="2709527" y="0"/>
                  </a:lnTo>
                  <a:lnTo>
                    <a:pt x="2711252" y="0"/>
                  </a:lnTo>
                  <a:lnTo>
                    <a:pt x="2714748" y="0"/>
                  </a:lnTo>
                  <a:lnTo>
                    <a:pt x="2719890" y="0"/>
                  </a:lnTo>
                  <a:lnTo>
                    <a:pt x="2831360" y="0"/>
                  </a:lnTo>
                  <a:lnTo>
                    <a:pt x="2833086" y="0"/>
                  </a:lnTo>
                  <a:lnTo>
                    <a:pt x="2866087" y="0"/>
                  </a:lnTo>
                  <a:lnTo>
                    <a:pt x="2918659" y="0"/>
                  </a:lnTo>
                  <a:lnTo>
                    <a:pt x="2919896" y="0"/>
                  </a:lnTo>
                  <a:lnTo>
                    <a:pt x="2920383" y="0"/>
                  </a:lnTo>
                  <a:lnTo>
                    <a:pt x="2977177" y="0"/>
                  </a:lnTo>
                  <a:lnTo>
                    <a:pt x="2978902" y="0"/>
                  </a:lnTo>
                  <a:lnTo>
                    <a:pt x="3012671" y="0"/>
                  </a:lnTo>
                  <a:lnTo>
                    <a:pt x="3014397" y="0"/>
                  </a:lnTo>
                  <a:lnTo>
                    <a:pt x="3028211" y="0"/>
                  </a:lnTo>
                  <a:lnTo>
                    <a:pt x="3030899" y="0"/>
                  </a:lnTo>
                  <a:lnTo>
                    <a:pt x="3032624" y="0"/>
                  </a:lnTo>
                  <a:lnTo>
                    <a:pt x="3038573" y="0"/>
                  </a:lnTo>
                  <a:lnTo>
                    <a:pt x="3040298" y="0"/>
                  </a:lnTo>
                  <a:lnTo>
                    <a:pt x="3082021" y="0"/>
                  </a:lnTo>
                  <a:lnTo>
                    <a:pt x="3150044" y="0"/>
                  </a:lnTo>
                  <a:lnTo>
                    <a:pt x="3218441" y="0"/>
                  </a:lnTo>
                  <a:lnTo>
                    <a:pt x="3236855" y="0"/>
                  </a:lnTo>
                  <a:lnTo>
                    <a:pt x="3269839" y="0"/>
                  </a:lnTo>
                  <a:lnTo>
                    <a:pt x="3272250" y="0"/>
                  </a:lnTo>
                  <a:lnTo>
                    <a:pt x="3320378" y="0"/>
                  </a:lnTo>
                  <a:lnTo>
                    <a:pt x="3346330" y="0"/>
                  </a:lnTo>
                  <a:lnTo>
                    <a:pt x="3357257" y="0"/>
                  </a:lnTo>
                  <a:lnTo>
                    <a:pt x="3369936" y="0"/>
                  </a:lnTo>
                  <a:lnTo>
                    <a:pt x="3398980" y="0"/>
                  </a:lnTo>
                  <a:lnTo>
                    <a:pt x="3405925" y="0"/>
                  </a:lnTo>
                  <a:cubicBezTo>
                    <a:pt x="3411066" y="0"/>
                    <a:pt x="3411066" y="0"/>
                    <a:pt x="3411066" y="0"/>
                  </a:cubicBezTo>
                  <a:lnTo>
                    <a:pt x="3520813" y="0"/>
                  </a:lnTo>
                  <a:lnTo>
                    <a:pt x="3607623" y="0"/>
                  </a:lnTo>
                  <a:lnTo>
                    <a:pt x="3608111" y="0"/>
                  </a:lnTo>
                  <a:lnTo>
                    <a:pt x="3666629" y="0"/>
                  </a:lnTo>
                  <a:lnTo>
                    <a:pt x="3702124" y="0"/>
                  </a:lnTo>
                  <a:lnTo>
                    <a:pt x="3720351" y="0"/>
                  </a:lnTo>
                  <a:lnTo>
                    <a:pt x="3728025" y="0"/>
                  </a:lnTo>
                  <a:lnTo>
                    <a:pt x="3769748" y="0"/>
                  </a:lnTo>
                  <a:cubicBezTo>
                    <a:pt x="4098793" y="0"/>
                    <a:pt x="4098793" y="0"/>
                    <a:pt x="4098793" y="0"/>
                  </a:cubicBezTo>
                  <a:cubicBezTo>
                    <a:pt x="4133877" y="0"/>
                    <a:pt x="4175977" y="24572"/>
                    <a:pt x="4193519" y="54408"/>
                  </a:cubicBezTo>
                  <a:cubicBezTo>
                    <a:pt x="4439104" y="480025"/>
                    <a:pt x="4439104" y="480025"/>
                    <a:pt x="4439104" y="480025"/>
                  </a:cubicBezTo>
                  <a:cubicBezTo>
                    <a:pt x="4456646" y="509862"/>
                    <a:pt x="4456646" y="559005"/>
                    <a:pt x="4439104" y="588843"/>
                  </a:cubicBezTo>
                  <a:cubicBezTo>
                    <a:pt x="4193519" y="1014459"/>
                    <a:pt x="4193519" y="1014459"/>
                    <a:pt x="4193519" y="1014459"/>
                  </a:cubicBezTo>
                  <a:cubicBezTo>
                    <a:pt x="4175977" y="1044295"/>
                    <a:pt x="4133877" y="1068867"/>
                    <a:pt x="4098793" y="1068867"/>
                  </a:cubicBezTo>
                  <a:lnTo>
                    <a:pt x="3728025" y="1068867"/>
                  </a:lnTo>
                  <a:lnTo>
                    <a:pt x="3607623" y="1068867"/>
                  </a:lnTo>
                  <a:lnTo>
                    <a:pt x="3411066" y="1068867"/>
                  </a:lnTo>
                  <a:lnTo>
                    <a:pt x="3357257" y="1068867"/>
                  </a:lnTo>
                  <a:lnTo>
                    <a:pt x="3236855" y="1068867"/>
                  </a:lnTo>
                  <a:lnTo>
                    <a:pt x="3040298" y="1068867"/>
                  </a:lnTo>
                  <a:lnTo>
                    <a:pt x="3038573" y="1068867"/>
                  </a:lnTo>
                  <a:lnTo>
                    <a:pt x="2919896" y="1068867"/>
                  </a:lnTo>
                  <a:lnTo>
                    <a:pt x="2866087" y="1068867"/>
                  </a:lnTo>
                  <a:lnTo>
                    <a:pt x="2719890" y="1068867"/>
                  </a:lnTo>
                  <a:lnTo>
                    <a:pt x="2669530" y="1068867"/>
                  </a:lnTo>
                  <a:lnTo>
                    <a:pt x="2549127" y="1068867"/>
                  </a:lnTo>
                  <a:lnTo>
                    <a:pt x="2547403" y="1068867"/>
                  </a:lnTo>
                  <a:lnTo>
                    <a:pt x="2350846" y="1068867"/>
                  </a:lnTo>
                  <a:lnTo>
                    <a:pt x="2349122" y="1068867"/>
                  </a:lnTo>
                  <a:lnTo>
                    <a:pt x="2228719" y="1068867"/>
                  </a:lnTo>
                  <a:lnTo>
                    <a:pt x="2178359" y="1068867"/>
                  </a:lnTo>
                  <a:lnTo>
                    <a:pt x="2032162" y="1068867"/>
                  </a:lnTo>
                  <a:lnTo>
                    <a:pt x="1978354" y="1068867"/>
                  </a:lnTo>
                  <a:lnTo>
                    <a:pt x="1859676" y="1068867"/>
                  </a:lnTo>
                  <a:lnTo>
                    <a:pt x="1857951" y="1068867"/>
                  </a:lnTo>
                  <a:lnTo>
                    <a:pt x="1826599" y="1068867"/>
                  </a:lnTo>
                  <a:lnTo>
                    <a:pt x="1661394" y="1068867"/>
                  </a:lnTo>
                  <a:lnTo>
                    <a:pt x="1540992" y="1068867"/>
                  </a:lnTo>
                  <a:lnTo>
                    <a:pt x="1531708" y="1068867"/>
                  </a:lnTo>
                  <a:lnTo>
                    <a:pt x="1487183" y="1068867"/>
                  </a:lnTo>
                  <a:lnTo>
                    <a:pt x="1335428" y="1068867"/>
                  </a:lnTo>
                  <a:lnTo>
                    <a:pt x="1290626" y="1068867"/>
                  </a:lnTo>
                  <a:lnTo>
                    <a:pt x="1170224" y="1068867"/>
                  </a:lnTo>
                  <a:lnTo>
                    <a:pt x="1138871" y="1068867"/>
                  </a:lnTo>
                  <a:lnTo>
                    <a:pt x="1040537" y="1068867"/>
                  </a:lnTo>
                  <a:lnTo>
                    <a:pt x="843980" y="1068867"/>
                  </a:lnTo>
                  <a:lnTo>
                    <a:pt x="799455" y="1068867"/>
                  </a:lnTo>
                  <a:lnTo>
                    <a:pt x="647700" y="1068867"/>
                  </a:lnTo>
                  <a:lnTo>
                    <a:pt x="352810" y="1068867"/>
                  </a:lnTo>
                  <a:cubicBezTo>
                    <a:pt x="318603" y="1068867"/>
                    <a:pt x="275626" y="1044295"/>
                    <a:pt x="258084" y="1014459"/>
                  </a:cubicBezTo>
                  <a:cubicBezTo>
                    <a:pt x="12498" y="588843"/>
                    <a:pt x="12498" y="588843"/>
                    <a:pt x="12498" y="588843"/>
                  </a:cubicBezTo>
                  <a:cubicBezTo>
                    <a:pt x="-4166" y="559005"/>
                    <a:pt x="-4166" y="509862"/>
                    <a:pt x="12498" y="480025"/>
                  </a:cubicBezTo>
                  <a:cubicBezTo>
                    <a:pt x="258084" y="54408"/>
                    <a:pt x="258084" y="54408"/>
                    <a:pt x="258084" y="54408"/>
                  </a:cubicBezTo>
                  <a:cubicBezTo>
                    <a:pt x="275626" y="24572"/>
                    <a:pt x="318603" y="0"/>
                    <a:pt x="352810" y="0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bg1">
                    <a:lumMod val="95000"/>
                  </a:schemeClr>
                </a:gs>
                <a:gs pos="0">
                  <a:srgbClr val="D3D3D3"/>
                </a:gs>
              </a:gsLst>
              <a:lin ang="2700000" scaled="1"/>
              <a:tileRect/>
            </a:gradFill>
            <a:ln w="19050">
              <a:gradFill flip="none" rotWithShape="1">
                <a:gsLst>
                  <a:gs pos="100000">
                    <a:schemeClr val="bg1">
                      <a:lumMod val="7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</a:ln>
            <a:effectLst>
              <a:outerShdw blurRad="127000" dist="508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61" name="任意多边形 60"/>
            <p:cNvSpPr/>
            <p:nvPr/>
          </p:nvSpPr>
          <p:spPr bwMode="auto">
            <a:xfrm>
              <a:off x="1391454" y="3181224"/>
              <a:ext cx="2478628" cy="497761"/>
            </a:xfrm>
            <a:custGeom>
              <a:avLst/>
              <a:gdLst>
                <a:gd name="connsiteX0" fmla="*/ 305125 w 4603109"/>
                <a:gd name="connsiteY0" fmla="*/ 0 h 924402"/>
                <a:gd name="connsiteX1" fmla="*/ 432894 w 4603109"/>
                <a:gd name="connsiteY1" fmla="*/ 0 h 924402"/>
                <a:gd name="connsiteX2" fmla="*/ 445336 w 4603109"/>
                <a:gd name="connsiteY2" fmla="*/ 0 h 924402"/>
                <a:gd name="connsiteX3" fmla="*/ 550703 w 4603109"/>
                <a:gd name="connsiteY3" fmla="*/ 0 h 924402"/>
                <a:gd name="connsiteX4" fmla="*/ 560158 w 4603109"/>
                <a:gd name="connsiteY4" fmla="*/ 0 h 924402"/>
                <a:gd name="connsiteX5" fmla="*/ 573105 w 4603109"/>
                <a:gd name="connsiteY5" fmla="*/ 0 h 924402"/>
                <a:gd name="connsiteX6" fmla="*/ 626202 w 4603109"/>
                <a:gd name="connsiteY6" fmla="*/ 0 h 924402"/>
                <a:gd name="connsiteX7" fmla="*/ 676811 w 4603109"/>
                <a:gd name="connsiteY7" fmla="*/ 0 h 924402"/>
                <a:gd name="connsiteX8" fmla="*/ 678472 w 4603109"/>
                <a:gd name="connsiteY8" fmla="*/ 0 h 924402"/>
                <a:gd name="connsiteX9" fmla="*/ 687927 w 4603109"/>
                <a:gd name="connsiteY9" fmla="*/ 0 h 924402"/>
                <a:gd name="connsiteX10" fmla="*/ 691402 w 4603109"/>
                <a:gd name="connsiteY10" fmla="*/ 0 h 924402"/>
                <a:gd name="connsiteX11" fmla="*/ 700371 w 4603109"/>
                <a:gd name="connsiteY11" fmla="*/ 0 h 924402"/>
                <a:gd name="connsiteX12" fmla="*/ 707508 w 4603109"/>
                <a:gd name="connsiteY12" fmla="*/ 0 h 924402"/>
                <a:gd name="connsiteX13" fmla="*/ 729909 w 4603109"/>
                <a:gd name="connsiteY13" fmla="*/ 0 h 924402"/>
                <a:gd name="connsiteX14" fmla="*/ 753971 w 4603109"/>
                <a:gd name="connsiteY14" fmla="*/ 0 h 924402"/>
                <a:gd name="connsiteX15" fmla="*/ 804580 w 4603109"/>
                <a:gd name="connsiteY15" fmla="*/ 0 h 924402"/>
                <a:gd name="connsiteX16" fmla="*/ 805737 w 4603109"/>
                <a:gd name="connsiteY16" fmla="*/ 0 h 924402"/>
                <a:gd name="connsiteX17" fmla="*/ 819171 w 4603109"/>
                <a:gd name="connsiteY17" fmla="*/ 0 h 924402"/>
                <a:gd name="connsiteX18" fmla="*/ 828140 w 4603109"/>
                <a:gd name="connsiteY18" fmla="*/ 0 h 924402"/>
                <a:gd name="connsiteX19" fmla="*/ 831615 w 4603109"/>
                <a:gd name="connsiteY19" fmla="*/ 0 h 924402"/>
                <a:gd name="connsiteX20" fmla="*/ 835277 w 4603109"/>
                <a:gd name="connsiteY20" fmla="*/ 0 h 924402"/>
                <a:gd name="connsiteX21" fmla="*/ 857678 w 4603109"/>
                <a:gd name="connsiteY21" fmla="*/ 0 h 924402"/>
                <a:gd name="connsiteX22" fmla="*/ 864889 w 4603109"/>
                <a:gd name="connsiteY22" fmla="*/ 0 h 924402"/>
                <a:gd name="connsiteX23" fmla="*/ 899900 w 4603109"/>
                <a:gd name="connsiteY23" fmla="*/ 0 h 924402"/>
                <a:gd name="connsiteX24" fmla="*/ 909341 w 4603109"/>
                <a:gd name="connsiteY24" fmla="*/ 0 h 924402"/>
                <a:gd name="connsiteX25" fmla="*/ 929965 w 4603109"/>
                <a:gd name="connsiteY25" fmla="*/ 0 h 924402"/>
                <a:gd name="connsiteX26" fmla="*/ 933506 w 4603109"/>
                <a:gd name="connsiteY26" fmla="*/ 0 h 924402"/>
                <a:gd name="connsiteX27" fmla="*/ 936982 w 4603109"/>
                <a:gd name="connsiteY27" fmla="*/ 0 h 924402"/>
                <a:gd name="connsiteX28" fmla="*/ 959384 w 4603109"/>
                <a:gd name="connsiteY28" fmla="*/ 0 h 924402"/>
                <a:gd name="connsiteX29" fmla="*/ 962542 w 4603109"/>
                <a:gd name="connsiteY29" fmla="*/ 0 h 924402"/>
                <a:gd name="connsiteX30" fmla="*/ 984943 w 4603109"/>
                <a:gd name="connsiteY30" fmla="*/ 0 h 924402"/>
                <a:gd name="connsiteX31" fmla="*/ 992658 w 4603109"/>
                <a:gd name="connsiteY31" fmla="*/ 0 h 924402"/>
                <a:gd name="connsiteX32" fmla="*/ 1012059 w 4603109"/>
                <a:gd name="connsiteY32" fmla="*/ 0 h 924402"/>
                <a:gd name="connsiteX33" fmla="*/ 1012480 w 4603109"/>
                <a:gd name="connsiteY33" fmla="*/ 0 h 924402"/>
                <a:gd name="connsiteX34" fmla="*/ 1027669 w 4603109"/>
                <a:gd name="connsiteY34" fmla="*/ 0 h 924402"/>
                <a:gd name="connsiteX35" fmla="*/ 1037110 w 4603109"/>
                <a:gd name="connsiteY35" fmla="*/ 0 h 924402"/>
                <a:gd name="connsiteX36" fmla="*/ 1040112 w 4603109"/>
                <a:gd name="connsiteY36" fmla="*/ 0 h 924402"/>
                <a:gd name="connsiteX37" fmla="*/ 1057734 w 4603109"/>
                <a:gd name="connsiteY37" fmla="*/ 0 h 924402"/>
                <a:gd name="connsiteX38" fmla="*/ 1064751 w 4603109"/>
                <a:gd name="connsiteY38" fmla="*/ 0 h 924402"/>
                <a:gd name="connsiteX39" fmla="*/ 1070177 w 4603109"/>
                <a:gd name="connsiteY39" fmla="*/ 0 h 924402"/>
                <a:gd name="connsiteX40" fmla="*/ 1072436 w 4603109"/>
                <a:gd name="connsiteY40" fmla="*/ 0 h 924402"/>
                <a:gd name="connsiteX41" fmla="*/ 1090311 w 4603109"/>
                <a:gd name="connsiteY41" fmla="*/ 0 h 924402"/>
                <a:gd name="connsiteX42" fmla="*/ 1110718 w 4603109"/>
                <a:gd name="connsiteY42" fmla="*/ 0 h 924402"/>
                <a:gd name="connsiteX43" fmla="*/ 1112712 w 4603109"/>
                <a:gd name="connsiteY43" fmla="*/ 0 h 924402"/>
                <a:gd name="connsiteX44" fmla="*/ 1116187 w 4603109"/>
                <a:gd name="connsiteY44" fmla="*/ 0 h 924402"/>
                <a:gd name="connsiteX45" fmla="*/ 1139828 w 4603109"/>
                <a:gd name="connsiteY45" fmla="*/ 0 h 924402"/>
                <a:gd name="connsiteX46" fmla="*/ 1140249 w 4603109"/>
                <a:gd name="connsiteY46" fmla="*/ 0 h 924402"/>
                <a:gd name="connsiteX47" fmla="*/ 1145480 w 4603109"/>
                <a:gd name="connsiteY47" fmla="*/ 0 h 924402"/>
                <a:gd name="connsiteX48" fmla="*/ 1152270 w 4603109"/>
                <a:gd name="connsiteY48" fmla="*/ 0 h 924402"/>
                <a:gd name="connsiteX49" fmla="*/ 1154934 w 4603109"/>
                <a:gd name="connsiteY49" fmla="*/ 0 h 924402"/>
                <a:gd name="connsiteX50" fmla="*/ 1167881 w 4603109"/>
                <a:gd name="connsiteY50" fmla="*/ 0 h 924402"/>
                <a:gd name="connsiteX51" fmla="*/ 1175544 w 4603109"/>
                <a:gd name="connsiteY51" fmla="*/ 0 h 924402"/>
                <a:gd name="connsiteX52" fmla="*/ 1184998 w 4603109"/>
                <a:gd name="connsiteY52" fmla="*/ 0 h 924402"/>
                <a:gd name="connsiteX53" fmla="*/ 1197946 w 4603109"/>
                <a:gd name="connsiteY53" fmla="*/ 0 h 924402"/>
                <a:gd name="connsiteX54" fmla="*/ 1200205 w 4603109"/>
                <a:gd name="connsiteY54" fmla="*/ 0 h 924402"/>
                <a:gd name="connsiteX55" fmla="*/ 1220978 w 4603109"/>
                <a:gd name="connsiteY55" fmla="*/ 0 h 924402"/>
                <a:gd name="connsiteX56" fmla="*/ 1238487 w 4603109"/>
                <a:gd name="connsiteY56" fmla="*/ 0 h 924402"/>
                <a:gd name="connsiteX57" fmla="*/ 1243956 w 4603109"/>
                <a:gd name="connsiteY57" fmla="*/ 0 h 924402"/>
                <a:gd name="connsiteX58" fmla="*/ 1251042 w 4603109"/>
                <a:gd name="connsiteY58" fmla="*/ 0 h 924402"/>
                <a:gd name="connsiteX59" fmla="*/ 1257637 w 4603109"/>
                <a:gd name="connsiteY59" fmla="*/ 0 h 924402"/>
                <a:gd name="connsiteX60" fmla="*/ 1271587 w 4603109"/>
                <a:gd name="connsiteY60" fmla="*/ 0 h 924402"/>
                <a:gd name="connsiteX61" fmla="*/ 1273249 w 4603109"/>
                <a:gd name="connsiteY61" fmla="*/ 0 h 924402"/>
                <a:gd name="connsiteX62" fmla="*/ 1280039 w 4603109"/>
                <a:gd name="connsiteY62" fmla="*/ 0 h 924402"/>
                <a:gd name="connsiteX63" fmla="*/ 1282703 w 4603109"/>
                <a:gd name="connsiteY63" fmla="*/ 0 h 924402"/>
                <a:gd name="connsiteX64" fmla="*/ 1286178 w 4603109"/>
                <a:gd name="connsiteY64" fmla="*/ 0 h 924402"/>
                <a:gd name="connsiteX65" fmla="*/ 1295146 w 4603109"/>
                <a:gd name="connsiteY65" fmla="*/ 0 h 924402"/>
                <a:gd name="connsiteX66" fmla="*/ 1301651 w 4603109"/>
                <a:gd name="connsiteY66" fmla="*/ 0 h 924402"/>
                <a:gd name="connsiteX67" fmla="*/ 1302284 w 4603109"/>
                <a:gd name="connsiteY67" fmla="*/ 0 h 924402"/>
                <a:gd name="connsiteX68" fmla="*/ 1303313 w 4603109"/>
                <a:gd name="connsiteY68" fmla="*/ 0 h 924402"/>
                <a:gd name="connsiteX69" fmla="*/ 1312767 w 4603109"/>
                <a:gd name="connsiteY69" fmla="*/ 0 h 924402"/>
                <a:gd name="connsiteX70" fmla="*/ 1316242 w 4603109"/>
                <a:gd name="connsiteY70" fmla="*/ 0 h 924402"/>
                <a:gd name="connsiteX71" fmla="*/ 1321886 w 4603109"/>
                <a:gd name="connsiteY71" fmla="*/ 0 h 924402"/>
                <a:gd name="connsiteX72" fmla="*/ 1324685 w 4603109"/>
                <a:gd name="connsiteY72" fmla="*/ 0 h 924402"/>
                <a:gd name="connsiteX73" fmla="*/ 1325211 w 4603109"/>
                <a:gd name="connsiteY73" fmla="*/ 0 h 924402"/>
                <a:gd name="connsiteX74" fmla="*/ 1332348 w 4603109"/>
                <a:gd name="connsiteY74" fmla="*/ 0 h 924402"/>
                <a:gd name="connsiteX75" fmla="*/ 1332714 w 4603109"/>
                <a:gd name="connsiteY75" fmla="*/ 0 h 924402"/>
                <a:gd name="connsiteX76" fmla="*/ 1333135 w 4603109"/>
                <a:gd name="connsiteY76" fmla="*/ 0 h 924402"/>
                <a:gd name="connsiteX77" fmla="*/ 1348747 w 4603109"/>
                <a:gd name="connsiteY77" fmla="*/ 0 h 924402"/>
                <a:gd name="connsiteX78" fmla="*/ 1354749 w 4603109"/>
                <a:gd name="connsiteY78" fmla="*/ 0 h 924402"/>
                <a:gd name="connsiteX79" fmla="*/ 1378811 w 4603109"/>
                <a:gd name="connsiteY79" fmla="*/ 0 h 924402"/>
                <a:gd name="connsiteX80" fmla="*/ 1383745 w 4603109"/>
                <a:gd name="connsiteY80" fmla="*/ 0 h 924402"/>
                <a:gd name="connsiteX81" fmla="*/ 1385406 w 4603109"/>
                <a:gd name="connsiteY81" fmla="*/ 0 h 924402"/>
                <a:gd name="connsiteX82" fmla="*/ 1399356 w 4603109"/>
                <a:gd name="connsiteY82" fmla="*/ 0 h 924402"/>
                <a:gd name="connsiteX83" fmla="*/ 1400513 w 4603109"/>
                <a:gd name="connsiteY83" fmla="*/ 0 h 924402"/>
                <a:gd name="connsiteX84" fmla="*/ 1413947 w 4603109"/>
                <a:gd name="connsiteY84" fmla="*/ 0 h 924402"/>
                <a:gd name="connsiteX85" fmla="*/ 1414442 w 4603109"/>
                <a:gd name="connsiteY85" fmla="*/ 0 h 924402"/>
                <a:gd name="connsiteX86" fmla="*/ 1422915 w 4603109"/>
                <a:gd name="connsiteY86" fmla="*/ 0 h 924402"/>
                <a:gd name="connsiteX87" fmla="*/ 1426390 w 4603109"/>
                <a:gd name="connsiteY87" fmla="*/ 0 h 924402"/>
                <a:gd name="connsiteX88" fmla="*/ 1429420 w 4603109"/>
                <a:gd name="connsiteY88" fmla="*/ 0 h 924402"/>
                <a:gd name="connsiteX89" fmla="*/ 1430053 w 4603109"/>
                <a:gd name="connsiteY89" fmla="*/ 0 h 924402"/>
                <a:gd name="connsiteX90" fmla="*/ 1430206 w 4603109"/>
                <a:gd name="connsiteY90" fmla="*/ 0 h 924402"/>
                <a:gd name="connsiteX91" fmla="*/ 1430577 w 4603109"/>
                <a:gd name="connsiteY91" fmla="*/ 0 h 924402"/>
                <a:gd name="connsiteX92" fmla="*/ 1436843 w 4603109"/>
                <a:gd name="connsiteY92" fmla="*/ 0 h 924402"/>
                <a:gd name="connsiteX93" fmla="*/ 1444011 w 4603109"/>
                <a:gd name="connsiteY93" fmla="*/ 0 h 924402"/>
                <a:gd name="connsiteX94" fmla="*/ 1449655 w 4603109"/>
                <a:gd name="connsiteY94" fmla="*/ 0 h 924402"/>
                <a:gd name="connsiteX95" fmla="*/ 1452454 w 4603109"/>
                <a:gd name="connsiteY95" fmla="*/ 0 h 924402"/>
                <a:gd name="connsiteX96" fmla="*/ 1452980 w 4603109"/>
                <a:gd name="connsiteY96" fmla="*/ 0 h 924402"/>
                <a:gd name="connsiteX97" fmla="*/ 1456455 w 4603109"/>
                <a:gd name="connsiteY97" fmla="*/ 0 h 924402"/>
                <a:gd name="connsiteX98" fmla="*/ 1459664 w 4603109"/>
                <a:gd name="connsiteY98" fmla="*/ 0 h 924402"/>
                <a:gd name="connsiteX99" fmla="*/ 1460117 w 4603109"/>
                <a:gd name="connsiteY99" fmla="*/ 0 h 924402"/>
                <a:gd name="connsiteX100" fmla="*/ 1460483 w 4603109"/>
                <a:gd name="connsiteY100" fmla="*/ 0 h 924402"/>
                <a:gd name="connsiteX101" fmla="*/ 1460904 w 4603109"/>
                <a:gd name="connsiteY101" fmla="*/ 0 h 924402"/>
                <a:gd name="connsiteX102" fmla="*/ 1472926 w 4603109"/>
                <a:gd name="connsiteY102" fmla="*/ 0 h 924402"/>
                <a:gd name="connsiteX103" fmla="*/ 1482518 w 4603109"/>
                <a:gd name="connsiteY103" fmla="*/ 0 h 924402"/>
                <a:gd name="connsiteX104" fmla="*/ 1489729 w 4603109"/>
                <a:gd name="connsiteY104" fmla="*/ 0 h 924402"/>
                <a:gd name="connsiteX105" fmla="*/ 1504116 w 4603109"/>
                <a:gd name="connsiteY105" fmla="*/ 0 h 924402"/>
                <a:gd name="connsiteX106" fmla="*/ 1511514 w 4603109"/>
                <a:gd name="connsiteY106" fmla="*/ 0 h 924402"/>
                <a:gd name="connsiteX107" fmla="*/ 1524740 w 4603109"/>
                <a:gd name="connsiteY107" fmla="*/ 0 h 924402"/>
                <a:gd name="connsiteX108" fmla="*/ 1528282 w 4603109"/>
                <a:gd name="connsiteY108" fmla="*/ 0 h 924402"/>
                <a:gd name="connsiteX109" fmla="*/ 1531757 w 4603109"/>
                <a:gd name="connsiteY109" fmla="*/ 0 h 924402"/>
                <a:gd name="connsiteX110" fmla="*/ 1534181 w 4603109"/>
                <a:gd name="connsiteY110" fmla="*/ 0 h 924402"/>
                <a:gd name="connsiteX111" fmla="*/ 1542211 w 4603109"/>
                <a:gd name="connsiteY111" fmla="*/ 0 h 924402"/>
                <a:gd name="connsiteX112" fmla="*/ 1554159 w 4603109"/>
                <a:gd name="connsiteY112" fmla="*/ 0 h 924402"/>
                <a:gd name="connsiteX113" fmla="*/ 1557318 w 4603109"/>
                <a:gd name="connsiteY113" fmla="*/ 0 h 924402"/>
                <a:gd name="connsiteX114" fmla="*/ 1557975 w 4603109"/>
                <a:gd name="connsiteY114" fmla="*/ 0 h 924402"/>
                <a:gd name="connsiteX115" fmla="*/ 1558346 w 4603109"/>
                <a:gd name="connsiteY115" fmla="*/ 0 h 924402"/>
                <a:gd name="connsiteX116" fmla="*/ 1561822 w 4603109"/>
                <a:gd name="connsiteY116" fmla="*/ 0 h 924402"/>
                <a:gd name="connsiteX117" fmla="*/ 1564612 w 4603109"/>
                <a:gd name="connsiteY117" fmla="*/ 0 h 924402"/>
                <a:gd name="connsiteX118" fmla="*/ 1566857 w 4603109"/>
                <a:gd name="connsiteY118" fmla="*/ 0 h 924402"/>
                <a:gd name="connsiteX119" fmla="*/ 1576919 w 4603109"/>
                <a:gd name="connsiteY119" fmla="*/ 0 h 924402"/>
                <a:gd name="connsiteX120" fmla="*/ 1579719 w 4603109"/>
                <a:gd name="connsiteY120" fmla="*/ 0 h 924402"/>
                <a:gd name="connsiteX121" fmla="*/ 1584224 w 4603109"/>
                <a:gd name="connsiteY121" fmla="*/ 0 h 924402"/>
                <a:gd name="connsiteX122" fmla="*/ 1587382 w 4603109"/>
                <a:gd name="connsiteY122" fmla="*/ 0 h 924402"/>
                <a:gd name="connsiteX123" fmla="*/ 1587433 w 4603109"/>
                <a:gd name="connsiteY123" fmla="*/ 0 h 924402"/>
                <a:gd name="connsiteX124" fmla="*/ 1600695 w 4603109"/>
                <a:gd name="connsiteY124" fmla="*/ 0 h 924402"/>
                <a:gd name="connsiteX125" fmla="*/ 1606834 w 4603109"/>
                <a:gd name="connsiteY125" fmla="*/ 0 h 924402"/>
                <a:gd name="connsiteX126" fmla="*/ 1607256 w 4603109"/>
                <a:gd name="connsiteY126" fmla="*/ 0 h 924402"/>
                <a:gd name="connsiteX127" fmla="*/ 1608325 w 4603109"/>
                <a:gd name="connsiteY127" fmla="*/ 0 h 924402"/>
                <a:gd name="connsiteX128" fmla="*/ 1609783 w 4603109"/>
                <a:gd name="connsiteY128" fmla="*/ 0 h 924402"/>
                <a:gd name="connsiteX129" fmla="*/ 1617498 w 4603109"/>
                <a:gd name="connsiteY129" fmla="*/ 0 h 924402"/>
                <a:gd name="connsiteX130" fmla="*/ 1631885 w 4603109"/>
                <a:gd name="connsiteY130" fmla="*/ 0 h 924402"/>
                <a:gd name="connsiteX131" fmla="*/ 1636899 w 4603109"/>
                <a:gd name="connsiteY131" fmla="*/ 0 h 924402"/>
                <a:gd name="connsiteX132" fmla="*/ 1637320 w 4603109"/>
                <a:gd name="connsiteY132" fmla="*/ 0 h 924402"/>
                <a:gd name="connsiteX133" fmla="*/ 1637445 w 4603109"/>
                <a:gd name="connsiteY133" fmla="*/ 0 h 924402"/>
                <a:gd name="connsiteX134" fmla="*/ 1652509 w 4603109"/>
                <a:gd name="connsiteY134" fmla="*/ 0 h 924402"/>
                <a:gd name="connsiteX135" fmla="*/ 1659526 w 4603109"/>
                <a:gd name="connsiteY135" fmla="*/ 0 h 924402"/>
                <a:gd name="connsiteX136" fmla="*/ 1661950 w 4603109"/>
                <a:gd name="connsiteY136" fmla="*/ 0 h 924402"/>
                <a:gd name="connsiteX137" fmla="*/ 1664952 w 4603109"/>
                <a:gd name="connsiteY137" fmla="*/ 0 h 924402"/>
                <a:gd name="connsiteX138" fmla="*/ 1667212 w 4603109"/>
                <a:gd name="connsiteY138" fmla="*/ 0 h 924402"/>
                <a:gd name="connsiteX139" fmla="*/ 1685087 w 4603109"/>
                <a:gd name="connsiteY139" fmla="*/ 0 h 924402"/>
                <a:gd name="connsiteX140" fmla="*/ 1689591 w 4603109"/>
                <a:gd name="connsiteY140" fmla="*/ 0 h 924402"/>
                <a:gd name="connsiteX141" fmla="*/ 1694626 w 4603109"/>
                <a:gd name="connsiteY141" fmla="*/ 0 h 924402"/>
                <a:gd name="connsiteX142" fmla="*/ 1697276 w 4603109"/>
                <a:gd name="connsiteY142" fmla="*/ 0 h 924402"/>
                <a:gd name="connsiteX143" fmla="*/ 1698000 w 4603109"/>
                <a:gd name="connsiteY143" fmla="*/ 0 h 924402"/>
                <a:gd name="connsiteX144" fmla="*/ 1704688 w 4603109"/>
                <a:gd name="connsiteY144" fmla="*/ 0 h 924402"/>
                <a:gd name="connsiteX145" fmla="*/ 1707488 w 4603109"/>
                <a:gd name="connsiteY145" fmla="*/ 0 h 924402"/>
                <a:gd name="connsiteX146" fmla="*/ 1710963 w 4603109"/>
                <a:gd name="connsiteY146" fmla="*/ 0 h 924402"/>
                <a:gd name="connsiteX147" fmla="*/ 1715151 w 4603109"/>
                <a:gd name="connsiteY147" fmla="*/ 0 h 924402"/>
                <a:gd name="connsiteX148" fmla="*/ 1721928 w 4603109"/>
                <a:gd name="connsiteY148" fmla="*/ 0 h 924402"/>
                <a:gd name="connsiteX149" fmla="*/ 1734603 w 4603109"/>
                <a:gd name="connsiteY149" fmla="*/ 0 h 924402"/>
                <a:gd name="connsiteX150" fmla="*/ 1735025 w 4603109"/>
                <a:gd name="connsiteY150" fmla="*/ 0 h 924402"/>
                <a:gd name="connsiteX151" fmla="*/ 1735558 w 4603109"/>
                <a:gd name="connsiteY151" fmla="*/ 0 h 924402"/>
                <a:gd name="connsiteX152" fmla="*/ 1736094 w 4603109"/>
                <a:gd name="connsiteY152" fmla="*/ 0 h 924402"/>
                <a:gd name="connsiteX153" fmla="*/ 1737552 w 4603109"/>
                <a:gd name="connsiteY153" fmla="*/ 0 h 924402"/>
                <a:gd name="connsiteX154" fmla="*/ 1741027 w 4603109"/>
                <a:gd name="connsiteY154" fmla="*/ 0 h 924402"/>
                <a:gd name="connsiteX155" fmla="*/ 1747046 w 4603109"/>
                <a:gd name="connsiteY155" fmla="*/ 0 h 924402"/>
                <a:gd name="connsiteX156" fmla="*/ 1748537 w 4603109"/>
                <a:gd name="connsiteY156" fmla="*/ 0 h 924402"/>
                <a:gd name="connsiteX157" fmla="*/ 1753052 w 4603109"/>
                <a:gd name="connsiteY157" fmla="*/ 0 h 924402"/>
                <a:gd name="connsiteX158" fmla="*/ 1757499 w 4603109"/>
                <a:gd name="connsiteY158" fmla="*/ 0 h 924402"/>
                <a:gd name="connsiteX159" fmla="*/ 1764668 w 4603109"/>
                <a:gd name="connsiteY159" fmla="*/ 0 h 924402"/>
                <a:gd name="connsiteX160" fmla="*/ 1765089 w 4603109"/>
                <a:gd name="connsiteY160" fmla="*/ 0 h 924402"/>
                <a:gd name="connsiteX161" fmla="*/ 1765214 w 4603109"/>
                <a:gd name="connsiteY161" fmla="*/ 0 h 924402"/>
                <a:gd name="connsiteX162" fmla="*/ 1770320 w 4603109"/>
                <a:gd name="connsiteY162" fmla="*/ 0 h 924402"/>
                <a:gd name="connsiteX163" fmla="*/ 1777110 w 4603109"/>
                <a:gd name="connsiteY163" fmla="*/ 0 h 924402"/>
                <a:gd name="connsiteX164" fmla="*/ 1779774 w 4603109"/>
                <a:gd name="connsiteY164" fmla="*/ 0 h 924402"/>
                <a:gd name="connsiteX165" fmla="*/ 1792721 w 4603109"/>
                <a:gd name="connsiteY165" fmla="*/ 0 h 924402"/>
                <a:gd name="connsiteX166" fmla="*/ 1794981 w 4603109"/>
                <a:gd name="connsiteY166" fmla="*/ 0 h 924402"/>
                <a:gd name="connsiteX167" fmla="*/ 1825045 w 4603109"/>
                <a:gd name="connsiteY167" fmla="*/ 0 h 924402"/>
                <a:gd name="connsiteX168" fmla="*/ 1825769 w 4603109"/>
                <a:gd name="connsiteY168" fmla="*/ 0 h 924402"/>
                <a:gd name="connsiteX169" fmla="*/ 1838732 w 4603109"/>
                <a:gd name="connsiteY169" fmla="*/ 0 h 924402"/>
                <a:gd name="connsiteX170" fmla="*/ 1845818 w 4603109"/>
                <a:gd name="connsiteY170" fmla="*/ 0 h 924402"/>
                <a:gd name="connsiteX171" fmla="*/ 1849697 w 4603109"/>
                <a:gd name="connsiteY171" fmla="*/ 0 h 924402"/>
                <a:gd name="connsiteX172" fmla="*/ 1852412 w 4603109"/>
                <a:gd name="connsiteY172" fmla="*/ 0 h 924402"/>
                <a:gd name="connsiteX173" fmla="*/ 1853903 w 4603109"/>
                <a:gd name="connsiteY173" fmla="*/ 0 h 924402"/>
                <a:gd name="connsiteX174" fmla="*/ 1863327 w 4603109"/>
                <a:gd name="connsiteY174" fmla="*/ 0 h 924402"/>
                <a:gd name="connsiteX175" fmla="*/ 1868796 w 4603109"/>
                <a:gd name="connsiteY175" fmla="*/ 0 h 924402"/>
                <a:gd name="connsiteX176" fmla="*/ 1874815 w 4603109"/>
                <a:gd name="connsiteY176" fmla="*/ 0 h 924402"/>
                <a:gd name="connsiteX177" fmla="*/ 1876306 w 4603109"/>
                <a:gd name="connsiteY177" fmla="*/ 0 h 924402"/>
                <a:gd name="connsiteX178" fmla="*/ 1880821 w 4603109"/>
                <a:gd name="connsiteY178" fmla="*/ 0 h 924402"/>
                <a:gd name="connsiteX179" fmla="*/ 1882477 w 4603109"/>
                <a:gd name="connsiteY179" fmla="*/ 0 h 924402"/>
                <a:gd name="connsiteX180" fmla="*/ 1883936 w 4603109"/>
                <a:gd name="connsiteY180" fmla="*/ 0 h 924402"/>
                <a:gd name="connsiteX181" fmla="*/ 1885268 w 4603109"/>
                <a:gd name="connsiteY181" fmla="*/ 0 h 924402"/>
                <a:gd name="connsiteX182" fmla="*/ 1896427 w 4603109"/>
                <a:gd name="connsiteY182" fmla="*/ 0 h 924402"/>
                <a:gd name="connsiteX183" fmla="*/ 1898089 w 4603109"/>
                <a:gd name="connsiteY183" fmla="*/ 0 h 924402"/>
                <a:gd name="connsiteX184" fmla="*/ 1904879 w 4603109"/>
                <a:gd name="connsiteY184" fmla="*/ 0 h 924402"/>
                <a:gd name="connsiteX185" fmla="*/ 1907543 w 4603109"/>
                <a:gd name="connsiteY185" fmla="*/ 0 h 924402"/>
                <a:gd name="connsiteX186" fmla="*/ 1911018 w 4603109"/>
                <a:gd name="connsiteY186" fmla="*/ 0 h 924402"/>
                <a:gd name="connsiteX187" fmla="*/ 1919986 w 4603109"/>
                <a:gd name="connsiteY187" fmla="*/ 0 h 924402"/>
                <a:gd name="connsiteX188" fmla="*/ 1927124 w 4603109"/>
                <a:gd name="connsiteY188" fmla="*/ 0 h 924402"/>
                <a:gd name="connsiteX189" fmla="*/ 1927489 w 4603109"/>
                <a:gd name="connsiteY189" fmla="*/ 0 h 924402"/>
                <a:gd name="connsiteX190" fmla="*/ 1927911 w 4603109"/>
                <a:gd name="connsiteY190" fmla="*/ 0 h 924402"/>
                <a:gd name="connsiteX191" fmla="*/ 1929402 w 4603109"/>
                <a:gd name="connsiteY191" fmla="*/ 0 h 924402"/>
                <a:gd name="connsiteX192" fmla="*/ 1946726 w 4603109"/>
                <a:gd name="connsiteY192" fmla="*/ 0 h 924402"/>
                <a:gd name="connsiteX193" fmla="*/ 1949525 w 4603109"/>
                <a:gd name="connsiteY193" fmla="*/ 0 h 924402"/>
                <a:gd name="connsiteX194" fmla="*/ 1957554 w 4603109"/>
                <a:gd name="connsiteY194" fmla="*/ 0 h 924402"/>
                <a:gd name="connsiteX195" fmla="*/ 1957975 w 4603109"/>
                <a:gd name="connsiteY195" fmla="*/ 0 h 924402"/>
                <a:gd name="connsiteX196" fmla="*/ 1973587 w 4603109"/>
                <a:gd name="connsiteY196" fmla="*/ 0 h 924402"/>
                <a:gd name="connsiteX197" fmla="*/ 1978520 w 4603109"/>
                <a:gd name="connsiteY197" fmla="*/ 0 h 924402"/>
                <a:gd name="connsiteX198" fmla="*/ 1980012 w 4603109"/>
                <a:gd name="connsiteY198" fmla="*/ 0 h 924402"/>
                <a:gd name="connsiteX199" fmla="*/ 1980181 w 4603109"/>
                <a:gd name="connsiteY199" fmla="*/ 0 h 924402"/>
                <a:gd name="connsiteX200" fmla="*/ 1981672 w 4603109"/>
                <a:gd name="connsiteY200" fmla="*/ 0 h 924402"/>
                <a:gd name="connsiteX201" fmla="*/ 2008585 w 4603109"/>
                <a:gd name="connsiteY201" fmla="*/ 0 h 924402"/>
                <a:gd name="connsiteX202" fmla="*/ 2009218 w 4603109"/>
                <a:gd name="connsiteY202" fmla="*/ 0 h 924402"/>
                <a:gd name="connsiteX203" fmla="*/ 2010246 w 4603109"/>
                <a:gd name="connsiteY203" fmla="*/ 0 h 924402"/>
                <a:gd name="connsiteX204" fmla="*/ 2010709 w 4603109"/>
                <a:gd name="connsiteY204" fmla="*/ 0 h 924402"/>
                <a:gd name="connsiteX205" fmla="*/ 2011705 w 4603109"/>
                <a:gd name="connsiteY205" fmla="*/ 0 h 924402"/>
                <a:gd name="connsiteX206" fmla="*/ 2024147 w 4603109"/>
                <a:gd name="connsiteY206" fmla="*/ 0 h 924402"/>
                <a:gd name="connsiteX207" fmla="*/ 2024196 w 4603109"/>
                <a:gd name="connsiteY207" fmla="*/ 0 h 924402"/>
                <a:gd name="connsiteX208" fmla="*/ 2024981 w 4603109"/>
                <a:gd name="connsiteY208" fmla="*/ 0 h 924402"/>
                <a:gd name="connsiteX209" fmla="*/ 2025353 w 4603109"/>
                <a:gd name="connsiteY209" fmla="*/ 0 h 924402"/>
                <a:gd name="connsiteX210" fmla="*/ 2026473 w 4603109"/>
                <a:gd name="connsiteY210" fmla="*/ 0 h 924402"/>
                <a:gd name="connsiteX211" fmla="*/ 2031619 w 4603109"/>
                <a:gd name="connsiteY211" fmla="*/ 0 h 924402"/>
                <a:gd name="connsiteX212" fmla="*/ 2033110 w 4603109"/>
                <a:gd name="connsiteY212" fmla="*/ 0 h 924402"/>
                <a:gd name="connsiteX213" fmla="*/ 2038787 w 4603109"/>
                <a:gd name="connsiteY213" fmla="*/ 0 h 924402"/>
                <a:gd name="connsiteX214" fmla="*/ 2039282 w 4603109"/>
                <a:gd name="connsiteY214" fmla="*/ 0 h 924402"/>
                <a:gd name="connsiteX215" fmla="*/ 2047755 w 4603109"/>
                <a:gd name="connsiteY215" fmla="*/ 0 h 924402"/>
                <a:gd name="connsiteX216" fmla="*/ 2051230 w 4603109"/>
                <a:gd name="connsiteY216" fmla="*/ 0 h 924402"/>
                <a:gd name="connsiteX217" fmla="*/ 2054893 w 4603109"/>
                <a:gd name="connsiteY217" fmla="*/ 0 h 924402"/>
                <a:gd name="connsiteX218" fmla="*/ 2055046 w 4603109"/>
                <a:gd name="connsiteY218" fmla="*/ 0 h 924402"/>
                <a:gd name="connsiteX219" fmla="*/ 2055258 w 4603109"/>
                <a:gd name="connsiteY219" fmla="*/ 0 h 924402"/>
                <a:gd name="connsiteX220" fmla="*/ 2055680 w 4603109"/>
                <a:gd name="connsiteY220" fmla="*/ 0 h 924402"/>
                <a:gd name="connsiteX221" fmla="*/ 2057171 w 4603109"/>
                <a:gd name="connsiteY221" fmla="*/ 0 h 924402"/>
                <a:gd name="connsiteX222" fmla="*/ 2061683 w 4603109"/>
                <a:gd name="connsiteY222" fmla="*/ 0 h 924402"/>
                <a:gd name="connsiteX223" fmla="*/ 2067702 w 4603109"/>
                <a:gd name="connsiteY223" fmla="*/ 0 h 924402"/>
                <a:gd name="connsiteX224" fmla="*/ 2074495 w 4603109"/>
                <a:gd name="connsiteY224" fmla="*/ 0 h 924402"/>
                <a:gd name="connsiteX225" fmla="*/ 2077294 w 4603109"/>
                <a:gd name="connsiteY225" fmla="*/ 0 h 924402"/>
                <a:gd name="connsiteX226" fmla="*/ 2084504 w 4603109"/>
                <a:gd name="connsiteY226" fmla="*/ 0 h 924402"/>
                <a:gd name="connsiteX227" fmla="*/ 2085323 w 4603109"/>
                <a:gd name="connsiteY227" fmla="*/ 0 h 924402"/>
                <a:gd name="connsiteX228" fmla="*/ 2085744 w 4603109"/>
                <a:gd name="connsiteY228" fmla="*/ 0 h 924402"/>
                <a:gd name="connsiteX229" fmla="*/ 2097766 w 4603109"/>
                <a:gd name="connsiteY229" fmla="*/ 0 h 924402"/>
                <a:gd name="connsiteX230" fmla="*/ 2106289 w 4603109"/>
                <a:gd name="connsiteY230" fmla="*/ 0 h 924402"/>
                <a:gd name="connsiteX231" fmla="*/ 2107781 w 4603109"/>
                <a:gd name="connsiteY231" fmla="*/ 0 h 924402"/>
                <a:gd name="connsiteX232" fmla="*/ 2128956 w 4603109"/>
                <a:gd name="connsiteY232" fmla="*/ 0 h 924402"/>
                <a:gd name="connsiteX233" fmla="*/ 2129514 w 4603109"/>
                <a:gd name="connsiteY233" fmla="*/ 0 h 924402"/>
                <a:gd name="connsiteX234" fmla="*/ 2136354 w 4603109"/>
                <a:gd name="connsiteY234" fmla="*/ 0 h 924402"/>
                <a:gd name="connsiteX235" fmla="*/ 2136987 w 4603109"/>
                <a:gd name="connsiteY235" fmla="*/ 0 h 924402"/>
                <a:gd name="connsiteX236" fmla="*/ 2138478 w 4603109"/>
                <a:gd name="connsiteY236" fmla="*/ 0 h 924402"/>
                <a:gd name="connsiteX237" fmla="*/ 2151916 w 4603109"/>
                <a:gd name="connsiteY237" fmla="*/ 0 h 924402"/>
                <a:gd name="connsiteX238" fmla="*/ 2152750 w 4603109"/>
                <a:gd name="connsiteY238" fmla="*/ 0 h 924402"/>
                <a:gd name="connsiteX239" fmla="*/ 2153122 w 4603109"/>
                <a:gd name="connsiteY239" fmla="*/ 0 h 924402"/>
                <a:gd name="connsiteX240" fmla="*/ 2154242 w 4603109"/>
                <a:gd name="connsiteY240" fmla="*/ 0 h 924402"/>
                <a:gd name="connsiteX241" fmla="*/ 2156597 w 4603109"/>
                <a:gd name="connsiteY241" fmla="*/ 0 h 924402"/>
                <a:gd name="connsiteX242" fmla="*/ 2159388 w 4603109"/>
                <a:gd name="connsiteY242" fmla="*/ 0 h 924402"/>
                <a:gd name="connsiteX243" fmla="*/ 2160879 w 4603109"/>
                <a:gd name="connsiteY243" fmla="*/ 0 h 924402"/>
                <a:gd name="connsiteX244" fmla="*/ 2161633 w 4603109"/>
                <a:gd name="connsiteY244" fmla="*/ 0 h 924402"/>
                <a:gd name="connsiteX245" fmla="*/ 2167051 w 4603109"/>
                <a:gd name="connsiteY245" fmla="*/ 0 h 924402"/>
                <a:gd name="connsiteX246" fmla="*/ 2178999 w 4603109"/>
                <a:gd name="connsiteY246" fmla="*/ 0 h 924402"/>
                <a:gd name="connsiteX247" fmla="*/ 2182158 w 4603109"/>
                <a:gd name="connsiteY247" fmla="*/ 0 h 924402"/>
                <a:gd name="connsiteX248" fmla="*/ 2182815 w 4603109"/>
                <a:gd name="connsiteY248" fmla="*/ 0 h 924402"/>
                <a:gd name="connsiteX249" fmla="*/ 2188666 w 4603109"/>
                <a:gd name="connsiteY249" fmla="*/ 0 h 924402"/>
                <a:gd name="connsiteX250" fmla="*/ 2189452 w 4603109"/>
                <a:gd name="connsiteY250" fmla="*/ 0 h 924402"/>
                <a:gd name="connsiteX251" fmla="*/ 2191697 w 4603109"/>
                <a:gd name="connsiteY251" fmla="*/ 0 h 924402"/>
                <a:gd name="connsiteX252" fmla="*/ 2195471 w 4603109"/>
                <a:gd name="connsiteY252" fmla="*/ 0 h 924402"/>
                <a:gd name="connsiteX253" fmla="*/ 2201759 w 4603109"/>
                <a:gd name="connsiteY253" fmla="*/ 0 h 924402"/>
                <a:gd name="connsiteX254" fmla="*/ 2203100 w 4603109"/>
                <a:gd name="connsiteY254" fmla="*/ 0 h 924402"/>
                <a:gd name="connsiteX255" fmla="*/ 2204559 w 4603109"/>
                <a:gd name="connsiteY255" fmla="*/ 0 h 924402"/>
                <a:gd name="connsiteX256" fmla="*/ 2204591 w 4603109"/>
                <a:gd name="connsiteY256" fmla="*/ 0 h 924402"/>
                <a:gd name="connsiteX257" fmla="*/ 2212273 w 4603109"/>
                <a:gd name="connsiteY257" fmla="*/ 0 h 924402"/>
                <a:gd name="connsiteX258" fmla="*/ 2225535 w 4603109"/>
                <a:gd name="connsiteY258" fmla="*/ 0 h 924402"/>
                <a:gd name="connsiteX259" fmla="*/ 2231674 w 4603109"/>
                <a:gd name="connsiteY259" fmla="*/ 0 h 924402"/>
                <a:gd name="connsiteX260" fmla="*/ 2232096 w 4603109"/>
                <a:gd name="connsiteY260" fmla="*/ 0 h 924402"/>
                <a:gd name="connsiteX261" fmla="*/ 2232220 w 4603109"/>
                <a:gd name="connsiteY261" fmla="*/ 0 h 924402"/>
                <a:gd name="connsiteX262" fmla="*/ 2233118 w 4603109"/>
                <a:gd name="connsiteY262" fmla="*/ 0 h 924402"/>
                <a:gd name="connsiteX263" fmla="*/ 2233165 w 4603109"/>
                <a:gd name="connsiteY263" fmla="*/ 0 h 924402"/>
                <a:gd name="connsiteX264" fmla="*/ 2256725 w 4603109"/>
                <a:gd name="connsiteY264" fmla="*/ 0 h 924402"/>
                <a:gd name="connsiteX265" fmla="*/ 2257283 w 4603109"/>
                <a:gd name="connsiteY265" fmla="*/ 0 h 924402"/>
                <a:gd name="connsiteX266" fmla="*/ 2262285 w 4603109"/>
                <a:gd name="connsiteY266" fmla="*/ 0 h 924402"/>
                <a:gd name="connsiteX267" fmla="*/ 2284366 w 4603109"/>
                <a:gd name="connsiteY267" fmla="*/ 0 h 924402"/>
                <a:gd name="connsiteX268" fmla="*/ 2289402 w 4603109"/>
                <a:gd name="connsiteY268" fmla="*/ 0 h 924402"/>
                <a:gd name="connsiteX269" fmla="*/ 2292052 w 4603109"/>
                <a:gd name="connsiteY269" fmla="*/ 0 h 924402"/>
                <a:gd name="connsiteX270" fmla="*/ 2299271 w 4603109"/>
                <a:gd name="connsiteY270" fmla="*/ 0 h 924402"/>
                <a:gd name="connsiteX271" fmla="*/ 2308721 w 4603109"/>
                <a:gd name="connsiteY271" fmla="*/ 0 h 924402"/>
                <a:gd name="connsiteX272" fmla="*/ 2309927 w 4603109"/>
                <a:gd name="connsiteY272" fmla="*/ 0 h 924402"/>
                <a:gd name="connsiteX273" fmla="*/ 2316435 w 4603109"/>
                <a:gd name="connsiteY273" fmla="*/ 0 h 924402"/>
                <a:gd name="connsiteX274" fmla="*/ 2316703 w 4603109"/>
                <a:gd name="connsiteY274" fmla="*/ 0 h 924402"/>
                <a:gd name="connsiteX275" fmla="*/ 2319466 w 4603109"/>
                <a:gd name="connsiteY275" fmla="*/ 0 h 924402"/>
                <a:gd name="connsiteX276" fmla="*/ 2322840 w 4603109"/>
                <a:gd name="connsiteY276" fmla="*/ 0 h 924402"/>
                <a:gd name="connsiteX277" fmla="*/ 2329528 w 4603109"/>
                <a:gd name="connsiteY277" fmla="*/ 0 h 924402"/>
                <a:gd name="connsiteX278" fmla="*/ 2330869 w 4603109"/>
                <a:gd name="connsiteY278" fmla="*/ 0 h 924402"/>
                <a:gd name="connsiteX279" fmla="*/ 2332328 w 4603109"/>
                <a:gd name="connsiteY279" fmla="*/ 0 h 924402"/>
                <a:gd name="connsiteX280" fmla="*/ 2332360 w 4603109"/>
                <a:gd name="connsiteY280" fmla="*/ 0 h 924402"/>
                <a:gd name="connsiteX281" fmla="*/ 2335803 w 4603109"/>
                <a:gd name="connsiteY281" fmla="*/ 0 h 924402"/>
                <a:gd name="connsiteX282" fmla="*/ 2343312 w 4603109"/>
                <a:gd name="connsiteY282" fmla="*/ 0 h 924402"/>
                <a:gd name="connsiteX283" fmla="*/ 2344804 w 4603109"/>
                <a:gd name="connsiteY283" fmla="*/ 0 h 924402"/>
                <a:gd name="connsiteX284" fmla="*/ 2346768 w 4603109"/>
                <a:gd name="connsiteY284" fmla="*/ 0 h 924402"/>
                <a:gd name="connsiteX285" fmla="*/ 2347827 w 4603109"/>
                <a:gd name="connsiteY285" fmla="*/ 0 h 924402"/>
                <a:gd name="connsiteX286" fmla="*/ 2352274 w 4603109"/>
                <a:gd name="connsiteY286" fmla="*/ 0 h 924402"/>
                <a:gd name="connsiteX287" fmla="*/ 2359443 w 4603109"/>
                <a:gd name="connsiteY287" fmla="*/ 0 h 924402"/>
                <a:gd name="connsiteX288" fmla="*/ 2359865 w 4603109"/>
                <a:gd name="connsiteY288" fmla="*/ 0 h 924402"/>
                <a:gd name="connsiteX289" fmla="*/ 2359989 w 4603109"/>
                <a:gd name="connsiteY289" fmla="*/ 0 h 924402"/>
                <a:gd name="connsiteX290" fmla="*/ 2360887 w 4603109"/>
                <a:gd name="connsiteY290" fmla="*/ 0 h 924402"/>
                <a:gd name="connsiteX291" fmla="*/ 2360934 w 4603109"/>
                <a:gd name="connsiteY291" fmla="*/ 0 h 924402"/>
                <a:gd name="connsiteX292" fmla="*/ 2371886 w 4603109"/>
                <a:gd name="connsiteY292" fmla="*/ 0 h 924402"/>
                <a:gd name="connsiteX293" fmla="*/ 2373377 w 4603109"/>
                <a:gd name="connsiteY293" fmla="*/ 0 h 924402"/>
                <a:gd name="connsiteX294" fmla="*/ 2377892 w 4603109"/>
                <a:gd name="connsiteY294" fmla="*/ 0 h 924402"/>
                <a:gd name="connsiteX295" fmla="*/ 2382339 w 4603109"/>
                <a:gd name="connsiteY295" fmla="*/ 0 h 924402"/>
                <a:gd name="connsiteX296" fmla="*/ 2390054 w 4603109"/>
                <a:gd name="connsiteY296" fmla="*/ 0 h 924402"/>
                <a:gd name="connsiteX297" fmla="*/ 2419821 w 4603109"/>
                <a:gd name="connsiteY297" fmla="*/ 0 h 924402"/>
                <a:gd name="connsiteX298" fmla="*/ 2427040 w 4603109"/>
                <a:gd name="connsiteY298" fmla="*/ 0 h 924402"/>
                <a:gd name="connsiteX299" fmla="*/ 2436490 w 4603109"/>
                <a:gd name="connsiteY299" fmla="*/ 0 h 924402"/>
                <a:gd name="connsiteX300" fmla="*/ 2444472 w 4603109"/>
                <a:gd name="connsiteY300" fmla="*/ 0 h 924402"/>
                <a:gd name="connsiteX301" fmla="*/ 2448678 w 4603109"/>
                <a:gd name="connsiteY301" fmla="*/ 0 h 924402"/>
                <a:gd name="connsiteX302" fmla="*/ 2450171 w 4603109"/>
                <a:gd name="connsiteY302" fmla="*/ 0 h 924402"/>
                <a:gd name="connsiteX303" fmla="*/ 2450609 w 4603109"/>
                <a:gd name="connsiteY303" fmla="*/ 0 h 924402"/>
                <a:gd name="connsiteX304" fmla="*/ 2463572 w 4603109"/>
                <a:gd name="connsiteY304" fmla="*/ 0 h 924402"/>
                <a:gd name="connsiteX305" fmla="*/ 2471081 w 4603109"/>
                <a:gd name="connsiteY305" fmla="*/ 0 h 924402"/>
                <a:gd name="connsiteX306" fmla="*/ 2472573 w 4603109"/>
                <a:gd name="connsiteY306" fmla="*/ 0 h 924402"/>
                <a:gd name="connsiteX307" fmla="*/ 2474537 w 4603109"/>
                <a:gd name="connsiteY307" fmla="*/ 0 h 924402"/>
                <a:gd name="connsiteX308" fmla="*/ 2475596 w 4603109"/>
                <a:gd name="connsiteY308" fmla="*/ 0 h 924402"/>
                <a:gd name="connsiteX309" fmla="*/ 2477252 w 4603109"/>
                <a:gd name="connsiteY309" fmla="*/ 0 h 924402"/>
                <a:gd name="connsiteX310" fmla="*/ 2478712 w 4603109"/>
                <a:gd name="connsiteY310" fmla="*/ 0 h 924402"/>
                <a:gd name="connsiteX311" fmla="*/ 2478743 w 4603109"/>
                <a:gd name="connsiteY311" fmla="*/ 0 h 924402"/>
                <a:gd name="connsiteX312" fmla="*/ 2480043 w 4603109"/>
                <a:gd name="connsiteY312" fmla="*/ 0 h 924402"/>
                <a:gd name="connsiteX313" fmla="*/ 2499655 w 4603109"/>
                <a:gd name="connsiteY313" fmla="*/ 0 h 924402"/>
                <a:gd name="connsiteX314" fmla="*/ 2501146 w 4603109"/>
                <a:gd name="connsiteY314" fmla="*/ 0 h 924402"/>
                <a:gd name="connsiteX315" fmla="*/ 2505661 w 4603109"/>
                <a:gd name="connsiteY315" fmla="*/ 0 h 924402"/>
                <a:gd name="connsiteX316" fmla="*/ 2508776 w 4603109"/>
                <a:gd name="connsiteY316" fmla="*/ 0 h 924402"/>
                <a:gd name="connsiteX317" fmla="*/ 2510108 w 4603109"/>
                <a:gd name="connsiteY317" fmla="*/ 0 h 924402"/>
                <a:gd name="connsiteX318" fmla="*/ 2524178 w 4603109"/>
                <a:gd name="connsiteY318" fmla="*/ 0 h 924402"/>
                <a:gd name="connsiteX319" fmla="*/ 2525248 w 4603109"/>
                <a:gd name="connsiteY319" fmla="*/ 0 h 924402"/>
                <a:gd name="connsiteX320" fmla="*/ 2525669 w 4603109"/>
                <a:gd name="connsiteY320" fmla="*/ 0 h 924402"/>
                <a:gd name="connsiteX321" fmla="*/ 2552329 w 4603109"/>
                <a:gd name="connsiteY321" fmla="*/ 0 h 924402"/>
                <a:gd name="connsiteX322" fmla="*/ 2552751 w 4603109"/>
                <a:gd name="connsiteY322" fmla="*/ 0 h 924402"/>
                <a:gd name="connsiteX323" fmla="*/ 2554242 w 4603109"/>
                <a:gd name="connsiteY323" fmla="*/ 0 h 924402"/>
                <a:gd name="connsiteX324" fmla="*/ 2574787 w 4603109"/>
                <a:gd name="connsiteY324" fmla="*/ 0 h 924402"/>
                <a:gd name="connsiteX325" fmla="*/ 2576279 w 4603109"/>
                <a:gd name="connsiteY325" fmla="*/ 0 h 924402"/>
                <a:gd name="connsiteX326" fmla="*/ 2576447 w 4603109"/>
                <a:gd name="connsiteY326" fmla="*/ 0 h 924402"/>
                <a:gd name="connsiteX327" fmla="*/ 2577940 w 4603109"/>
                <a:gd name="connsiteY327" fmla="*/ 0 h 924402"/>
                <a:gd name="connsiteX328" fmla="*/ 2603360 w 4603109"/>
                <a:gd name="connsiteY328" fmla="*/ 0 h 924402"/>
                <a:gd name="connsiteX329" fmla="*/ 2604852 w 4603109"/>
                <a:gd name="connsiteY329" fmla="*/ 0 h 924402"/>
                <a:gd name="connsiteX330" fmla="*/ 2605021 w 4603109"/>
                <a:gd name="connsiteY330" fmla="*/ 0 h 924402"/>
                <a:gd name="connsiteX331" fmla="*/ 2605484 w 4603109"/>
                <a:gd name="connsiteY331" fmla="*/ 0 h 924402"/>
                <a:gd name="connsiteX332" fmla="*/ 2606481 w 4603109"/>
                <a:gd name="connsiteY332" fmla="*/ 0 h 924402"/>
                <a:gd name="connsiteX333" fmla="*/ 2606512 w 4603109"/>
                <a:gd name="connsiteY333" fmla="*/ 0 h 924402"/>
                <a:gd name="connsiteX334" fmla="*/ 2606976 w 4603109"/>
                <a:gd name="connsiteY334" fmla="*/ 0 h 924402"/>
                <a:gd name="connsiteX335" fmla="*/ 2618923 w 4603109"/>
                <a:gd name="connsiteY335" fmla="*/ 0 h 924402"/>
                <a:gd name="connsiteX336" fmla="*/ 2621248 w 4603109"/>
                <a:gd name="connsiteY336" fmla="*/ 0 h 924402"/>
                <a:gd name="connsiteX337" fmla="*/ 2622740 w 4603109"/>
                <a:gd name="connsiteY337" fmla="*/ 0 h 924402"/>
                <a:gd name="connsiteX338" fmla="*/ 2627885 w 4603109"/>
                <a:gd name="connsiteY338" fmla="*/ 0 h 924402"/>
                <a:gd name="connsiteX339" fmla="*/ 2629377 w 4603109"/>
                <a:gd name="connsiteY339" fmla="*/ 0 h 924402"/>
                <a:gd name="connsiteX340" fmla="*/ 2634058 w 4603109"/>
                <a:gd name="connsiteY340" fmla="*/ 0 h 924402"/>
                <a:gd name="connsiteX341" fmla="*/ 2635549 w 4603109"/>
                <a:gd name="connsiteY341" fmla="*/ 0 h 924402"/>
                <a:gd name="connsiteX342" fmla="*/ 2636545 w 4603109"/>
                <a:gd name="connsiteY342" fmla="*/ 0 h 924402"/>
                <a:gd name="connsiteX343" fmla="*/ 2648987 w 4603109"/>
                <a:gd name="connsiteY343" fmla="*/ 0 h 924402"/>
                <a:gd name="connsiteX344" fmla="*/ 2649821 w 4603109"/>
                <a:gd name="connsiteY344" fmla="*/ 0 h 924402"/>
                <a:gd name="connsiteX345" fmla="*/ 2651313 w 4603109"/>
                <a:gd name="connsiteY345" fmla="*/ 0 h 924402"/>
                <a:gd name="connsiteX346" fmla="*/ 2651947 w 4603109"/>
                <a:gd name="connsiteY346" fmla="*/ 0 h 924402"/>
                <a:gd name="connsiteX347" fmla="*/ 2653017 w 4603109"/>
                <a:gd name="connsiteY347" fmla="*/ 0 h 924402"/>
                <a:gd name="connsiteX348" fmla="*/ 2653438 w 4603109"/>
                <a:gd name="connsiteY348" fmla="*/ 0 h 924402"/>
                <a:gd name="connsiteX349" fmla="*/ 2656459 w 4603109"/>
                <a:gd name="connsiteY349" fmla="*/ 0 h 924402"/>
                <a:gd name="connsiteX350" fmla="*/ 2657950 w 4603109"/>
                <a:gd name="connsiteY350" fmla="*/ 0 h 924402"/>
                <a:gd name="connsiteX351" fmla="*/ 2665460 w 4603109"/>
                <a:gd name="connsiteY351" fmla="*/ 0 h 924402"/>
                <a:gd name="connsiteX352" fmla="*/ 2680098 w 4603109"/>
                <a:gd name="connsiteY352" fmla="*/ 0 h 924402"/>
                <a:gd name="connsiteX353" fmla="*/ 2680520 w 4603109"/>
                <a:gd name="connsiteY353" fmla="*/ 0 h 924402"/>
                <a:gd name="connsiteX354" fmla="*/ 2682011 w 4603109"/>
                <a:gd name="connsiteY354" fmla="*/ 0 h 924402"/>
                <a:gd name="connsiteX355" fmla="*/ 2692542 w 4603109"/>
                <a:gd name="connsiteY355" fmla="*/ 0 h 924402"/>
                <a:gd name="connsiteX356" fmla="*/ 2702556 w 4603109"/>
                <a:gd name="connsiteY356" fmla="*/ 0 h 924402"/>
                <a:gd name="connsiteX357" fmla="*/ 2704048 w 4603109"/>
                <a:gd name="connsiteY357" fmla="*/ 0 h 924402"/>
                <a:gd name="connsiteX358" fmla="*/ 2724289 w 4603109"/>
                <a:gd name="connsiteY358" fmla="*/ 0 h 924402"/>
                <a:gd name="connsiteX359" fmla="*/ 2731129 w 4603109"/>
                <a:gd name="connsiteY359" fmla="*/ 0 h 924402"/>
                <a:gd name="connsiteX360" fmla="*/ 2732621 w 4603109"/>
                <a:gd name="connsiteY360" fmla="*/ 0 h 924402"/>
                <a:gd name="connsiteX361" fmla="*/ 2733253 w 4603109"/>
                <a:gd name="connsiteY361" fmla="*/ 0 h 924402"/>
                <a:gd name="connsiteX362" fmla="*/ 2734745 w 4603109"/>
                <a:gd name="connsiteY362" fmla="*/ 0 h 924402"/>
                <a:gd name="connsiteX363" fmla="*/ 2746692 w 4603109"/>
                <a:gd name="connsiteY363" fmla="*/ 0 h 924402"/>
                <a:gd name="connsiteX364" fmla="*/ 2749017 w 4603109"/>
                <a:gd name="connsiteY364" fmla="*/ 0 h 924402"/>
                <a:gd name="connsiteX365" fmla="*/ 2750509 w 4603109"/>
                <a:gd name="connsiteY365" fmla="*/ 0 h 924402"/>
                <a:gd name="connsiteX366" fmla="*/ 2754354 w 4603109"/>
                <a:gd name="connsiteY366" fmla="*/ 0 h 924402"/>
                <a:gd name="connsiteX367" fmla="*/ 2755654 w 4603109"/>
                <a:gd name="connsiteY367" fmla="*/ 0 h 924402"/>
                <a:gd name="connsiteX368" fmla="*/ 2757146 w 4603109"/>
                <a:gd name="connsiteY368" fmla="*/ 0 h 924402"/>
                <a:gd name="connsiteX369" fmla="*/ 2761827 w 4603109"/>
                <a:gd name="connsiteY369" fmla="*/ 0 h 924402"/>
                <a:gd name="connsiteX370" fmla="*/ 2763318 w 4603109"/>
                <a:gd name="connsiteY370" fmla="*/ 0 h 924402"/>
                <a:gd name="connsiteX371" fmla="*/ 2776756 w 4603109"/>
                <a:gd name="connsiteY371" fmla="*/ 0 h 924402"/>
                <a:gd name="connsiteX372" fmla="*/ 2777590 w 4603109"/>
                <a:gd name="connsiteY372" fmla="*/ 0 h 924402"/>
                <a:gd name="connsiteX373" fmla="*/ 2779082 w 4603109"/>
                <a:gd name="connsiteY373" fmla="*/ 0 h 924402"/>
                <a:gd name="connsiteX374" fmla="*/ 2783442 w 4603109"/>
                <a:gd name="connsiteY374" fmla="*/ 0 h 924402"/>
                <a:gd name="connsiteX375" fmla="*/ 2784228 w 4603109"/>
                <a:gd name="connsiteY375" fmla="*/ 0 h 924402"/>
                <a:gd name="connsiteX376" fmla="*/ 2785719 w 4603109"/>
                <a:gd name="connsiteY376" fmla="*/ 0 h 924402"/>
                <a:gd name="connsiteX377" fmla="*/ 2786473 w 4603109"/>
                <a:gd name="connsiteY377" fmla="*/ 0 h 924402"/>
                <a:gd name="connsiteX378" fmla="*/ 2793229 w 4603109"/>
                <a:gd name="connsiteY378" fmla="*/ 0 h 924402"/>
                <a:gd name="connsiteX379" fmla="*/ 2799367 w 4603109"/>
                <a:gd name="connsiteY379" fmla="*/ 0 h 924402"/>
                <a:gd name="connsiteX380" fmla="*/ 2813506 w 4603109"/>
                <a:gd name="connsiteY380" fmla="*/ 0 h 924402"/>
                <a:gd name="connsiteX381" fmla="*/ 2820311 w 4603109"/>
                <a:gd name="connsiteY381" fmla="*/ 0 h 924402"/>
                <a:gd name="connsiteX382" fmla="*/ 2827893 w 4603109"/>
                <a:gd name="connsiteY382" fmla="*/ 0 h 924402"/>
                <a:gd name="connsiteX383" fmla="*/ 2827940 w 4603109"/>
                <a:gd name="connsiteY383" fmla="*/ 0 h 924402"/>
                <a:gd name="connsiteX384" fmla="*/ 2829431 w 4603109"/>
                <a:gd name="connsiteY384" fmla="*/ 0 h 924402"/>
                <a:gd name="connsiteX385" fmla="*/ 2829978 w 4603109"/>
                <a:gd name="connsiteY385" fmla="*/ 0 h 924402"/>
                <a:gd name="connsiteX386" fmla="*/ 2852058 w 4603109"/>
                <a:gd name="connsiteY386" fmla="*/ 0 h 924402"/>
                <a:gd name="connsiteX387" fmla="*/ 2857060 w 4603109"/>
                <a:gd name="connsiteY387" fmla="*/ 0 h 924402"/>
                <a:gd name="connsiteX388" fmla="*/ 2857958 w 4603109"/>
                <a:gd name="connsiteY388" fmla="*/ 0 h 924402"/>
                <a:gd name="connsiteX389" fmla="*/ 2871601 w 4603109"/>
                <a:gd name="connsiteY389" fmla="*/ 0 h 924402"/>
                <a:gd name="connsiteX390" fmla="*/ 2882123 w 4603109"/>
                <a:gd name="connsiteY390" fmla="*/ 0 h 924402"/>
                <a:gd name="connsiteX391" fmla="*/ 2894046 w 4603109"/>
                <a:gd name="connsiteY391" fmla="*/ 0 h 924402"/>
                <a:gd name="connsiteX392" fmla="*/ 2903496 w 4603109"/>
                <a:gd name="connsiteY392" fmla="*/ 0 h 924402"/>
                <a:gd name="connsiteX393" fmla="*/ 2911211 w 4603109"/>
                <a:gd name="connsiteY393" fmla="*/ 0 h 924402"/>
                <a:gd name="connsiteX394" fmla="*/ 2914242 w 4603109"/>
                <a:gd name="connsiteY394" fmla="*/ 0 h 924402"/>
                <a:gd name="connsiteX395" fmla="*/ 2914461 w 4603109"/>
                <a:gd name="connsiteY395" fmla="*/ 0 h 924402"/>
                <a:gd name="connsiteX396" fmla="*/ 2924111 w 4603109"/>
                <a:gd name="connsiteY396" fmla="*/ 0 h 924402"/>
                <a:gd name="connsiteX397" fmla="*/ 2927136 w 4603109"/>
                <a:gd name="connsiteY397" fmla="*/ 0 h 924402"/>
                <a:gd name="connsiteX398" fmla="*/ 2933561 w 4603109"/>
                <a:gd name="connsiteY398" fmla="*/ 0 h 924402"/>
                <a:gd name="connsiteX399" fmla="*/ 2939580 w 4603109"/>
                <a:gd name="connsiteY399" fmla="*/ 0 h 924402"/>
                <a:gd name="connsiteX400" fmla="*/ 2941275 w 4603109"/>
                <a:gd name="connsiteY400" fmla="*/ 0 h 924402"/>
                <a:gd name="connsiteX401" fmla="*/ 2941543 w 4603109"/>
                <a:gd name="connsiteY401" fmla="*/ 0 h 924402"/>
                <a:gd name="connsiteX402" fmla="*/ 2945586 w 4603109"/>
                <a:gd name="connsiteY402" fmla="*/ 0 h 924402"/>
                <a:gd name="connsiteX403" fmla="*/ 2950032 w 4603109"/>
                <a:gd name="connsiteY403" fmla="*/ 0 h 924402"/>
                <a:gd name="connsiteX404" fmla="*/ 2955662 w 4603109"/>
                <a:gd name="connsiteY404" fmla="*/ 0 h 924402"/>
                <a:gd name="connsiteX405" fmla="*/ 2955709 w 4603109"/>
                <a:gd name="connsiteY405" fmla="*/ 0 h 924402"/>
                <a:gd name="connsiteX406" fmla="*/ 2957200 w 4603109"/>
                <a:gd name="connsiteY406" fmla="*/ 0 h 924402"/>
                <a:gd name="connsiteX407" fmla="*/ 2957747 w 4603109"/>
                <a:gd name="connsiteY407" fmla="*/ 0 h 924402"/>
                <a:gd name="connsiteX408" fmla="*/ 2968152 w 4603109"/>
                <a:gd name="connsiteY408" fmla="*/ 0 h 924402"/>
                <a:gd name="connsiteX409" fmla="*/ 2969644 w 4603109"/>
                <a:gd name="connsiteY409" fmla="*/ 0 h 924402"/>
                <a:gd name="connsiteX410" fmla="*/ 2972667 w 4603109"/>
                <a:gd name="connsiteY410" fmla="*/ 0 h 924402"/>
                <a:gd name="connsiteX411" fmla="*/ 2977114 w 4603109"/>
                <a:gd name="connsiteY411" fmla="*/ 0 h 924402"/>
                <a:gd name="connsiteX412" fmla="*/ 2984829 w 4603109"/>
                <a:gd name="connsiteY412" fmla="*/ 0 h 924402"/>
                <a:gd name="connsiteX413" fmla="*/ 2985727 w 4603109"/>
                <a:gd name="connsiteY413" fmla="*/ 0 h 924402"/>
                <a:gd name="connsiteX414" fmla="*/ 2999370 w 4603109"/>
                <a:gd name="connsiteY414" fmla="*/ 0 h 924402"/>
                <a:gd name="connsiteX415" fmla="*/ 3021815 w 4603109"/>
                <a:gd name="connsiteY415" fmla="*/ 0 h 924402"/>
                <a:gd name="connsiteX416" fmla="*/ 3031265 w 4603109"/>
                <a:gd name="connsiteY416" fmla="*/ 0 h 924402"/>
                <a:gd name="connsiteX417" fmla="*/ 3042230 w 4603109"/>
                <a:gd name="connsiteY417" fmla="*/ 0 h 924402"/>
                <a:gd name="connsiteX418" fmla="*/ 3044946 w 4603109"/>
                <a:gd name="connsiteY418" fmla="*/ 0 h 924402"/>
                <a:gd name="connsiteX419" fmla="*/ 3051880 w 4603109"/>
                <a:gd name="connsiteY419" fmla="*/ 0 h 924402"/>
                <a:gd name="connsiteX420" fmla="*/ 3061330 w 4603109"/>
                <a:gd name="connsiteY420" fmla="*/ 0 h 924402"/>
                <a:gd name="connsiteX421" fmla="*/ 3067349 w 4603109"/>
                <a:gd name="connsiteY421" fmla="*/ 0 h 924402"/>
                <a:gd name="connsiteX422" fmla="*/ 3069312 w 4603109"/>
                <a:gd name="connsiteY422" fmla="*/ 0 h 924402"/>
                <a:gd name="connsiteX423" fmla="*/ 3073355 w 4603109"/>
                <a:gd name="connsiteY423" fmla="*/ 0 h 924402"/>
                <a:gd name="connsiteX424" fmla="*/ 3073518 w 4603109"/>
                <a:gd name="connsiteY424" fmla="*/ 0 h 924402"/>
                <a:gd name="connsiteX425" fmla="*/ 3075011 w 4603109"/>
                <a:gd name="connsiteY425" fmla="*/ 0 h 924402"/>
                <a:gd name="connsiteX426" fmla="*/ 3077801 w 4603109"/>
                <a:gd name="connsiteY426" fmla="*/ 0 h 924402"/>
                <a:gd name="connsiteX427" fmla="*/ 3095921 w 4603109"/>
                <a:gd name="connsiteY427" fmla="*/ 0 h 924402"/>
                <a:gd name="connsiteX428" fmla="*/ 3097413 w 4603109"/>
                <a:gd name="connsiteY428" fmla="*/ 0 h 924402"/>
                <a:gd name="connsiteX429" fmla="*/ 3100436 w 4603109"/>
                <a:gd name="connsiteY429" fmla="*/ 0 h 924402"/>
                <a:gd name="connsiteX430" fmla="*/ 3103552 w 4603109"/>
                <a:gd name="connsiteY430" fmla="*/ 0 h 924402"/>
                <a:gd name="connsiteX431" fmla="*/ 3104883 w 4603109"/>
                <a:gd name="connsiteY431" fmla="*/ 0 h 924402"/>
                <a:gd name="connsiteX432" fmla="*/ 3120023 w 4603109"/>
                <a:gd name="connsiteY432" fmla="*/ 0 h 924402"/>
                <a:gd name="connsiteX433" fmla="*/ 3120445 w 4603109"/>
                <a:gd name="connsiteY433" fmla="*/ 0 h 924402"/>
                <a:gd name="connsiteX434" fmla="*/ 3149018 w 4603109"/>
                <a:gd name="connsiteY434" fmla="*/ 0 h 924402"/>
                <a:gd name="connsiteX435" fmla="*/ 3150088 w 4603109"/>
                <a:gd name="connsiteY435" fmla="*/ 0 h 924402"/>
                <a:gd name="connsiteX436" fmla="*/ 3150509 w 4603109"/>
                <a:gd name="connsiteY436" fmla="*/ 0 h 924402"/>
                <a:gd name="connsiteX437" fmla="*/ 3171054 w 4603109"/>
                <a:gd name="connsiteY437" fmla="*/ 0 h 924402"/>
                <a:gd name="connsiteX438" fmla="*/ 3172715 w 4603109"/>
                <a:gd name="connsiteY438" fmla="*/ 0 h 924402"/>
                <a:gd name="connsiteX439" fmla="*/ 3199627 w 4603109"/>
                <a:gd name="connsiteY439" fmla="*/ 0 h 924402"/>
                <a:gd name="connsiteX440" fmla="*/ 3201119 w 4603109"/>
                <a:gd name="connsiteY440" fmla="*/ 0 h 924402"/>
                <a:gd name="connsiteX441" fmla="*/ 3201287 w 4603109"/>
                <a:gd name="connsiteY441" fmla="*/ 0 h 924402"/>
                <a:gd name="connsiteX442" fmla="*/ 3201751 w 4603109"/>
                <a:gd name="connsiteY442" fmla="*/ 0 h 924402"/>
                <a:gd name="connsiteX443" fmla="*/ 3202780 w 4603109"/>
                <a:gd name="connsiteY443" fmla="*/ 0 h 924402"/>
                <a:gd name="connsiteX444" fmla="*/ 3217515 w 4603109"/>
                <a:gd name="connsiteY444" fmla="*/ 0 h 924402"/>
                <a:gd name="connsiteX445" fmla="*/ 3224152 w 4603109"/>
                <a:gd name="connsiteY445" fmla="*/ 0 h 924402"/>
                <a:gd name="connsiteX446" fmla="*/ 3230324 w 4603109"/>
                <a:gd name="connsiteY446" fmla="*/ 0 h 924402"/>
                <a:gd name="connsiteX447" fmla="*/ 3231321 w 4603109"/>
                <a:gd name="connsiteY447" fmla="*/ 0 h 924402"/>
                <a:gd name="connsiteX448" fmla="*/ 3231816 w 4603109"/>
                <a:gd name="connsiteY448" fmla="*/ 0 h 924402"/>
                <a:gd name="connsiteX449" fmla="*/ 3243763 w 4603109"/>
                <a:gd name="connsiteY449" fmla="*/ 0 h 924402"/>
                <a:gd name="connsiteX450" fmla="*/ 3246088 w 4603109"/>
                <a:gd name="connsiteY450" fmla="*/ 0 h 924402"/>
                <a:gd name="connsiteX451" fmla="*/ 3247580 w 4603109"/>
                <a:gd name="connsiteY451" fmla="*/ 0 h 924402"/>
                <a:gd name="connsiteX452" fmla="*/ 3247792 w 4603109"/>
                <a:gd name="connsiteY452" fmla="*/ 0 h 924402"/>
                <a:gd name="connsiteX453" fmla="*/ 3248214 w 4603109"/>
                <a:gd name="connsiteY453" fmla="*/ 0 h 924402"/>
                <a:gd name="connsiteX454" fmla="*/ 3252725 w 4603109"/>
                <a:gd name="connsiteY454" fmla="*/ 0 h 924402"/>
                <a:gd name="connsiteX455" fmla="*/ 3254217 w 4603109"/>
                <a:gd name="connsiteY455" fmla="*/ 0 h 924402"/>
                <a:gd name="connsiteX456" fmla="*/ 3260235 w 4603109"/>
                <a:gd name="connsiteY456" fmla="*/ 0 h 924402"/>
                <a:gd name="connsiteX457" fmla="*/ 3276787 w 4603109"/>
                <a:gd name="connsiteY457" fmla="*/ 0 h 924402"/>
                <a:gd name="connsiteX458" fmla="*/ 3277857 w 4603109"/>
                <a:gd name="connsiteY458" fmla="*/ 0 h 924402"/>
                <a:gd name="connsiteX459" fmla="*/ 3278278 w 4603109"/>
                <a:gd name="connsiteY459" fmla="*/ 0 h 924402"/>
                <a:gd name="connsiteX460" fmla="*/ 3290300 w 4603109"/>
                <a:gd name="connsiteY460" fmla="*/ 0 h 924402"/>
                <a:gd name="connsiteX461" fmla="*/ 3298823 w 4603109"/>
                <a:gd name="connsiteY461" fmla="*/ 0 h 924402"/>
                <a:gd name="connsiteX462" fmla="*/ 3327396 w 4603109"/>
                <a:gd name="connsiteY462" fmla="*/ 0 h 924402"/>
                <a:gd name="connsiteX463" fmla="*/ 3328888 w 4603109"/>
                <a:gd name="connsiteY463" fmla="*/ 0 h 924402"/>
                <a:gd name="connsiteX464" fmla="*/ 3329520 w 4603109"/>
                <a:gd name="connsiteY464" fmla="*/ 0 h 924402"/>
                <a:gd name="connsiteX465" fmla="*/ 3345284 w 4603109"/>
                <a:gd name="connsiteY465" fmla="*/ 0 h 924402"/>
                <a:gd name="connsiteX466" fmla="*/ 3349129 w 4603109"/>
                <a:gd name="connsiteY466" fmla="*/ 0 h 924402"/>
                <a:gd name="connsiteX467" fmla="*/ 3351921 w 4603109"/>
                <a:gd name="connsiteY467" fmla="*/ 0 h 924402"/>
                <a:gd name="connsiteX468" fmla="*/ 3358093 w 4603109"/>
                <a:gd name="connsiteY468" fmla="*/ 0 h 924402"/>
                <a:gd name="connsiteX469" fmla="*/ 3359585 w 4603109"/>
                <a:gd name="connsiteY469" fmla="*/ 0 h 924402"/>
                <a:gd name="connsiteX470" fmla="*/ 3371532 w 4603109"/>
                <a:gd name="connsiteY470" fmla="*/ 0 h 924402"/>
                <a:gd name="connsiteX471" fmla="*/ 3373857 w 4603109"/>
                <a:gd name="connsiteY471" fmla="*/ 0 h 924402"/>
                <a:gd name="connsiteX472" fmla="*/ 3375349 w 4603109"/>
                <a:gd name="connsiteY472" fmla="*/ 0 h 924402"/>
                <a:gd name="connsiteX473" fmla="*/ 3380494 w 4603109"/>
                <a:gd name="connsiteY473" fmla="*/ 0 h 924402"/>
                <a:gd name="connsiteX474" fmla="*/ 3381986 w 4603109"/>
                <a:gd name="connsiteY474" fmla="*/ 0 h 924402"/>
                <a:gd name="connsiteX475" fmla="*/ 3388004 w 4603109"/>
                <a:gd name="connsiteY475" fmla="*/ 0 h 924402"/>
                <a:gd name="connsiteX476" fmla="*/ 3408282 w 4603109"/>
                <a:gd name="connsiteY476" fmla="*/ 0 h 924402"/>
                <a:gd name="connsiteX477" fmla="*/ 3418069 w 4603109"/>
                <a:gd name="connsiteY477" fmla="*/ 0 h 924402"/>
                <a:gd name="connsiteX478" fmla="*/ 3424207 w 4603109"/>
                <a:gd name="connsiteY478" fmla="*/ 0 h 924402"/>
                <a:gd name="connsiteX479" fmla="*/ 3424753 w 4603109"/>
                <a:gd name="connsiteY479" fmla="*/ 0 h 924402"/>
                <a:gd name="connsiteX480" fmla="*/ 3452733 w 4603109"/>
                <a:gd name="connsiteY480" fmla="*/ 0 h 924402"/>
                <a:gd name="connsiteX481" fmla="*/ 3454818 w 4603109"/>
                <a:gd name="connsiteY481" fmla="*/ 0 h 924402"/>
                <a:gd name="connsiteX482" fmla="*/ 3476898 w 4603109"/>
                <a:gd name="connsiteY482" fmla="*/ 0 h 924402"/>
                <a:gd name="connsiteX483" fmla="*/ 3496441 w 4603109"/>
                <a:gd name="connsiteY483" fmla="*/ 0 h 924402"/>
                <a:gd name="connsiteX484" fmla="*/ 3509236 w 4603109"/>
                <a:gd name="connsiteY484" fmla="*/ 0 h 924402"/>
                <a:gd name="connsiteX485" fmla="*/ 3518886 w 4603109"/>
                <a:gd name="connsiteY485" fmla="*/ 0 h 924402"/>
                <a:gd name="connsiteX486" fmla="*/ 3528336 w 4603109"/>
                <a:gd name="connsiteY486" fmla="*/ 0 h 924402"/>
                <a:gd name="connsiteX487" fmla="*/ 3536051 w 4603109"/>
                <a:gd name="connsiteY487" fmla="*/ 0 h 924402"/>
                <a:gd name="connsiteX488" fmla="*/ 3539301 w 4603109"/>
                <a:gd name="connsiteY488" fmla="*/ 0 h 924402"/>
                <a:gd name="connsiteX489" fmla="*/ 3540361 w 4603109"/>
                <a:gd name="connsiteY489" fmla="*/ 0 h 924402"/>
                <a:gd name="connsiteX490" fmla="*/ 3544807 w 4603109"/>
                <a:gd name="connsiteY490" fmla="*/ 0 h 924402"/>
                <a:gd name="connsiteX491" fmla="*/ 3551976 w 4603109"/>
                <a:gd name="connsiteY491" fmla="*/ 0 h 924402"/>
                <a:gd name="connsiteX492" fmla="*/ 3552522 w 4603109"/>
                <a:gd name="connsiteY492" fmla="*/ 0 h 924402"/>
                <a:gd name="connsiteX493" fmla="*/ 3564420 w 4603109"/>
                <a:gd name="connsiteY493" fmla="*/ 0 h 924402"/>
                <a:gd name="connsiteX494" fmla="*/ 3570426 w 4603109"/>
                <a:gd name="connsiteY494" fmla="*/ 0 h 924402"/>
                <a:gd name="connsiteX495" fmla="*/ 3574872 w 4603109"/>
                <a:gd name="connsiteY495" fmla="*/ 0 h 924402"/>
                <a:gd name="connsiteX496" fmla="*/ 3580502 w 4603109"/>
                <a:gd name="connsiteY496" fmla="*/ 0 h 924402"/>
                <a:gd name="connsiteX497" fmla="*/ 3582587 w 4603109"/>
                <a:gd name="connsiteY497" fmla="*/ 0 h 924402"/>
                <a:gd name="connsiteX498" fmla="*/ 3624210 w 4603109"/>
                <a:gd name="connsiteY498" fmla="*/ 0 h 924402"/>
                <a:gd name="connsiteX499" fmla="*/ 3637005 w 4603109"/>
                <a:gd name="connsiteY499" fmla="*/ 0 h 924402"/>
                <a:gd name="connsiteX500" fmla="*/ 3646655 w 4603109"/>
                <a:gd name="connsiteY500" fmla="*/ 0 h 924402"/>
                <a:gd name="connsiteX501" fmla="*/ 3656105 w 4603109"/>
                <a:gd name="connsiteY501" fmla="*/ 0 h 924402"/>
                <a:gd name="connsiteX502" fmla="*/ 3667070 w 4603109"/>
                <a:gd name="connsiteY502" fmla="*/ 0 h 924402"/>
                <a:gd name="connsiteX503" fmla="*/ 3668130 w 4603109"/>
                <a:gd name="connsiteY503" fmla="*/ 0 h 924402"/>
                <a:gd name="connsiteX504" fmla="*/ 3669786 w 4603109"/>
                <a:gd name="connsiteY504" fmla="*/ 0 h 924402"/>
                <a:gd name="connsiteX505" fmla="*/ 3672576 w 4603109"/>
                <a:gd name="connsiteY505" fmla="*/ 0 h 924402"/>
                <a:gd name="connsiteX506" fmla="*/ 3692189 w 4603109"/>
                <a:gd name="connsiteY506" fmla="*/ 0 h 924402"/>
                <a:gd name="connsiteX507" fmla="*/ 3698195 w 4603109"/>
                <a:gd name="connsiteY507" fmla="*/ 0 h 924402"/>
                <a:gd name="connsiteX508" fmla="*/ 3702641 w 4603109"/>
                <a:gd name="connsiteY508" fmla="*/ 0 h 924402"/>
                <a:gd name="connsiteX509" fmla="*/ 3744863 w 4603109"/>
                <a:gd name="connsiteY509" fmla="*/ 0 h 924402"/>
                <a:gd name="connsiteX510" fmla="*/ 3745285 w 4603109"/>
                <a:gd name="connsiteY510" fmla="*/ 0 h 924402"/>
                <a:gd name="connsiteX511" fmla="*/ 3795894 w 4603109"/>
                <a:gd name="connsiteY511" fmla="*/ 0 h 924402"/>
                <a:gd name="connsiteX512" fmla="*/ 3797555 w 4603109"/>
                <a:gd name="connsiteY512" fmla="*/ 0 h 924402"/>
                <a:gd name="connsiteX513" fmla="*/ 3826591 w 4603109"/>
                <a:gd name="connsiteY513" fmla="*/ 0 h 924402"/>
                <a:gd name="connsiteX514" fmla="*/ 3842355 w 4603109"/>
                <a:gd name="connsiteY514" fmla="*/ 0 h 924402"/>
                <a:gd name="connsiteX515" fmla="*/ 3848992 w 4603109"/>
                <a:gd name="connsiteY515" fmla="*/ 0 h 924402"/>
                <a:gd name="connsiteX516" fmla="*/ 3872632 w 4603109"/>
                <a:gd name="connsiteY516" fmla="*/ 0 h 924402"/>
                <a:gd name="connsiteX517" fmla="*/ 3873054 w 4603109"/>
                <a:gd name="connsiteY517" fmla="*/ 0 h 924402"/>
                <a:gd name="connsiteX518" fmla="*/ 3885075 w 4603109"/>
                <a:gd name="connsiteY518" fmla="*/ 0 h 924402"/>
                <a:gd name="connsiteX519" fmla="*/ 3923663 w 4603109"/>
                <a:gd name="connsiteY519" fmla="*/ 0 h 924402"/>
                <a:gd name="connsiteX520" fmla="*/ 3954360 w 4603109"/>
                <a:gd name="connsiteY520" fmla="*/ 0 h 924402"/>
                <a:gd name="connsiteX521" fmla="*/ 3970124 w 4603109"/>
                <a:gd name="connsiteY521" fmla="*/ 0 h 924402"/>
                <a:gd name="connsiteX522" fmla="*/ 3976761 w 4603109"/>
                <a:gd name="connsiteY522" fmla="*/ 0 h 924402"/>
                <a:gd name="connsiteX523" fmla="*/ 4012844 w 4603109"/>
                <a:gd name="connsiteY523" fmla="*/ 0 h 924402"/>
                <a:gd name="connsiteX524" fmla="*/ 4049593 w 4603109"/>
                <a:gd name="connsiteY524" fmla="*/ 0 h 924402"/>
                <a:gd name="connsiteX525" fmla="*/ 4169647 w 4603109"/>
                <a:gd name="connsiteY525" fmla="*/ 0 h 924402"/>
                <a:gd name="connsiteX526" fmla="*/ 4177362 w 4603109"/>
                <a:gd name="connsiteY526" fmla="*/ 0 h 924402"/>
                <a:gd name="connsiteX527" fmla="*/ 4297416 w 4603109"/>
                <a:gd name="connsiteY527" fmla="*/ 0 h 924402"/>
                <a:gd name="connsiteX528" fmla="*/ 4379339 w 4603109"/>
                <a:gd name="connsiteY528" fmla="*/ 47054 h 924402"/>
                <a:gd name="connsiteX529" fmla="*/ 4591731 w 4603109"/>
                <a:gd name="connsiteY529" fmla="*/ 415146 h 924402"/>
                <a:gd name="connsiteX530" fmla="*/ 4591731 w 4603109"/>
                <a:gd name="connsiteY530" fmla="*/ 509257 h 924402"/>
                <a:gd name="connsiteX531" fmla="*/ 4379339 w 4603109"/>
                <a:gd name="connsiteY531" fmla="*/ 877348 h 924402"/>
                <a:gd name="connsiteX532" fmla="*/ 4297416 w 4603109"/>
                <a:gd name="connsiteY532" fmla="*/ 924402 h 924402"/>
                <a:gd name="connsiteX533" fmla="*/ 4169647 w 4603109"/>
                <a:gd name="connsiteY533" fmla="*/ 924402 h 924402"/>
                <a:gd name="connsiteX534" fmla="*/ 3976761 w 4603109"/>
                <a:gd name="connsiteY534" fmla="*/ 924402 h 924402"/>
                <a:gd name="connsiteX535" fmla="*/ 3872632 w 4603109"/>
                <a:gd name="connsiteY535" fmla="*/ 924402 h 924402"/>
                <a:gd name="connsiteX536" fmla="*/ 3848992 w 4603109"/>
                <a:gd name="connsiteY536" fmla="*/ 924402 h 924402"/>
                <a:gd name="connsiteX537" fmla="*/ 3744863 w 4603109"/>
                <a:gd name="connsiteY537" fmla="*/ 924402 h 924402"/>
                <a:gd name="connsiteX538" fmla="*/ 3702641 w 4603109"/>
                <a:gd name="connsiteY538" fmla="*/ 924402 h 924402"/>
                <a:gd name="connsiteX539" fmla="*/ 3672576 w 4603109"/>
                <a:gd name="connsiteY539" fmla="*/ 924402 h 924402"/>
                <a:gd name="connsiteX540" fmla="*/ 3656105 w 4603109"/>
                <a:gd name="connsiteY540" fmla="*/ 924402 h 924402"/>
                <a:gd name="connsiteX541" fmla="*/ 3574872 w 4603109"/>
                <a:gd name="connsiteY541" fmla="*/ 924402 h 924402"/>
                <a:gd name="connsiteX542" fmla="*/ 3551976 w 4603109"/>
                <a:gd name="connsiteY542" fmla="*/ 924402 h 924402"/>
                <a:gd name="connsiteX543" fmla="*/ 3544807 w 4603109"/>
                <a:gd name="connsiteY543" fmla="*/ 924402 h 924402"/>
                <a:gd name="connsiteX544" fmla="*/ 3528336 w 4603109"/>
                <a:gd name="connsiteY544" fmla="*/ 924402 h 924402"/>
                <a:gd name="connsiteX545" fmla="*/ 3424207 w 4603109"/>
                <a:gd name="connsiteY545" fmla="*/ 924402 h 924402"/>
                <a:gd name="connsiteX546" fmla="*/ 3381986 w 4603109"/>
                <a:gd name="connsiteY546" fmla="*/ 924402 h 924402"/>
                <a:gd name="connsiteX547" fmla="*/ 3380494 w 4603109"/>
                <a:gd name="connsiteY547" fmla="*/ 924402 h 924402"/>
                <a:gd name="connsiteX548" fmla="*/ 3351921 w 4603109"/>
                <a:gd name="connsiteY548" fmla="*/ 924402 h 924402"/>
                <a:gd name="connsiteX549" fmla="*/ 3277857 w 4603109"/>
                <a:gd name="connsiteY549" fmla="*/ 924402 h 924402"/>
                <a:gd name="connsiteX550" fmla="*/ 3254217 w 4603109"/>
                <a:gd name="connsiteY550" fmla="*/ 924402 h 924402"/>
                <a:gd name="connsiteX551" fmla="*/ 3252725 w 4603109"/>
                <a:gd name="connsiteY551" fmla="*/ 924402 h 924402"/>
                <a:gd name="connsiteX552" fmla="*/ 3247792 w 4603109"/>
                <a:gd name="connsiteY552" fmla="*/ 924402 h 924402"/>
                <a:gd name="connsiteX553" fmla="*/ 3231321 w 4603109"/>
                <a:gd name="connsiteY553" fmla="*/ 924402 h 924402"/>
                <a:gd name="connsiteX554" fmla="*/ 3224152 w 4603109"/>
                <a:gd name="connsiteY554" fmla="*/ 924402 h 924402"/>
                <a:gd name="connsiteX555" fmla="*/ 3150088 w 4603109"/>
                <a:gd name="connsiteY555" fmla="*/ 924402 h 924402"/>
                <a:gd name="connsiteX556" fmla="*/ 3120023 w 4603109"/>
                <a:gd name="connsiteY556" fmla="*/ 924402 h 924402"/>
                <a:gd name="connsiteX557" fmla="*/ 3104883 w 4603109"/>
                <a:gd name="connsiteY557" fmla="*/ 924402 h 924402"/>
                <a:gd name="connsiteX558" fmla="*/ 3103552 w 4603109"/>
                <a:gd name="connsiteY558" fmla="*/ 924402 h 924402"/>
                <a:gd name="connsiteX559" fmla="*/ 3077801 w 4603109"/>
                <a:gd name="connsiteY559" fmla="*/ 924402 h 924402"/>
                <a:gd name="connsiteX560" fmla="*/ 3061330 w 4603109"/>
                <a:gd name="connsiteY560" fmla="*/ 924402 h 924402"/>
                <a:gd name="connsiteX561" fmla="*/ 3031265 w 4603109"/>
                <a:gd name="connsiteY561" fmla="*/ 924402 h 924402"/>
                <a:gd name="connsiteX562" fmla="*/ 2977114 w 4603109"/>
                <a:gd name="connsiteY562" fmla="*/ 924402 h 924402"/>
                <a:gd name="connsiteX563" fmla="*/ 2957200 w 4603109"/>
                <a:gd name="connsiteY563" fmla="*/ 924402 h 924402"/>
                <a:gd name="connsiteX564" fmla="*/ 2955709 w 4603109"/>
                <a:gd name="connsiteY564" fmla="*/ 924402 h 924402"/>
                <a:gd name="connsiteX565" fmla="*/ 2950032 w 4603109"/>
                <a:gd name="connsiteY565" fmla="*/ 924402 h 924402"/>
                <a:gd name="connsiteX566" fmla="*/ 2933561 w 4603109"/>
                <a:gd name="connsiteY566" fmla="*/ 924402 h 924402"/>
                <a:gd name="connsiteX567" fmla="*/ 2927136 w 4603109"/>
                <a:gd name="connsiteY567" fmla="*/ 924402 h 924402"/>
                <a:gd name="connsiteX568" fmla="*/ 2903496 w 4603109"/>
                <a:gd name="connsiteY568" fmla="*/ 924402 h 924402"/>
                <a:gd name="connsiteX569" fmla="*/ 2829431 w 4603109"/>
                <a:gd name="connsiteY569" fmla="*/ 924402 h 924402"/>
                <a:gd name="connsiteX570" fmla="*/ 2827940 w 4603109"/>
                <a:gd name="connsiteY570" fmla="*/ 924402 h 924402"/>
                <a:gd name="connsiteX571" fmla="*/ 2799367 w 4603109"/>
                <a:gd name="connsiteY571" fmla="*/ 924402 h 924402"/>
                <a:gd name="connsiteX572" fmla="*/ 2785719 w 4603109"/>
                <a:gd name="connsiteY572" fmla="*/ 924402 h 924402"/>
                <a:gd name="connsiteX573" fmla="*/ 2784228 w 4603109"/>
                <a:gd name="connsiteY573" fmla="*/ 924402 h 924402"/>
                <a:gd name="connsiteX574" fmla="*/ 2757146 w 4603109"/>
                <a:gd name="connsiteY574" fmla="*/ 924402 h 924402"/>
                <a:gd name="connsiteX575" fmla="*/ 2755654 w 4603109"/>
                <a:gd name="connsiteY575" fmla="*/ 924402 h 924402"/>
                <a:gd name="connsiteX576" fmla="*/ 2680098 w 4603109"/>
                <a:gd name="connsiteY576" fmla="*/ 924402 h 924402"/>
                <a:gd name="connsiteX577" fmla="*/ 2657950 w 4603109"/>
                <a:gd name="connsiteY577" fmla="*/ 924402 h 924402"/>
                <a:gd name="connsiteX578" fmla="*/ 2656459 w 4603109"/>
                <a:gd name="connsiteY578" fmla="*/ 924402 h 924402"/>
                <a:gd name="connsiteX579" fmla="*/ 2653017 w 4603109"/>
                <a:gd name="connsiteY579" fmla="*/ 924402 h 924402"/>
                <a:gd name="connsiteX580" fmla="*/ 2636545 w 4603109"/>
                <a:gd name="connsiteY580" fmla="*/ 924402 h 924402"/>
                <a:gd name="connsiteX581" fmla="*/ 2629377 w 4603109"/>
                <a:gd name="connsiteY581" fmla="*/ 924402 h 924402"/>
                <a:gd name="connsiteX582" fmla="*/ 2627885 w 4603109"/>
                <a:gd name="connsiteY582" fmla="*/ 924402 h 924402"/>
                <a:gd name="connsiteX583" fmla="*/ 2606481 w 4603109"/>
                <a:gd name="connsiteY583" fmla="*/ 924402 h 924402"/>
                <a:gd name="connsiteX584" fmla="*/ 2552329 w 4603109"/>
                <a:gd name="connsiteY584" fmla="*/ 924402 h 924402"/>
                <a:gd name="connsiteX585" fmla="*/ 2525248 w 4603109"/>
                <a:gd name="connsiteY585" fmla="*/ 924402 h 924402"/>
                <a:gd name="connsiteX586" fmla="*/ 2510108 w 4603109"/>
                <a:gd name="connsiteY586" fmla="*/ 924402 h 924402"/>
                <a:gd name="connsiteX587" fmla="*/ 2508776 w 4603109"/>
                <a:gd name="connsiteY587" fmla="*/ 924402 h 924402"/>
                <a:gd name="connsiteX588" fmla="*/ 2480043 w 4603109"/>
                <a:gd name="connsiteY588" fmla="*/ 924402 h 924402"/>
                <a:gd name="connsiteX589" fmla="*/ 2478712 w 4603109"/>
                <a:gd name="connsiteY589" fmla="*/ 924402 h 924402"/>
                <a:gd name="connsiteX590" fmla="*/ 2463572 w 4603109"/>
                <a:gd name="connsiteY590" fmla="*/ 924402 h 924402"/>
                <a:gd name="connsiteX591" fmla="*/ 2436490 w 4603109"/>
                <a:gd name="connsiteY591" fmla="*/ 924402 h 924402"/>
                <a:gd name="connsiteX592" fmla="*/ 2382339 w 4603109"/>
                <a:gd name="connsiteY592" fmla="*/ 924402 h 924402"/>
                <a:gd name="connsiteX593" fmla="*/ 2360934 w 4603109"/>
                <a:gd name="connsiteY593" fmla="*/ 924402 h 924402"/>
                <a:gd name="connsiteX594" fmla="*/ 2359443 w 4603109"/>
                <a:gd name="connsiteY594" fmla="*/ 924402 h 924402"/>
                <a:gd name="connsiteX595" fmla="*/ 2352274 w 4603109"/>
                <a:gd name="connsiteY595" fmla="*/ 924402 h 924402"/>
                <a:gd name="connsiteX596" fmla="*/ 2335803 w 4603109"/>
                <a:gd name="connsiteY596" fmla="*/ 924402 h 924402"/>
                <a:gd name="connsiteX597" fmla="*/ 2332360 w 4603109"/>
                <a:gd name="connsiteY597" fmla="*/ 924402 h 924402"/>
                <a:gd name="connsiteX598" fmla="*/ 2332328 w 4603109"/>
                <a:gd name="connsiteY598" fmla="*/ 924402 h 924402"/>
                <a:gd name="connsiteX599" fmla="*/ 2330869 w 4603109"/>
                <a:gd name="connsiteY599" fmla="*/ 924402 h 924402"/>
                <a:gd name="connsiteX600" fmla="*/ 2308721 w 4603109"/>
                <a:gd name="connsiteY600" fmla="*/ 924402 h 924402"/>
                <a:gd name="connsiteX601" fmla="*/ 2233165 w 4603109"/>
                <a:gd name="connsiteY601" fmla="*/ 924402 h 924402"/>
                <a:gd name="connsiteX602" fmla="*/ 2231674 w 4603109"/>
                <a:gd name="connsiteY602" fmla="*/ 924402 h 924402"/>
                <a:gd name="connsiteX603" fmla="*/ 2204591 w 4603109"/>
                <a:gd name="connsiteY603" fmla="*/ 924402 h 924402"/>
                <a:gd name="connsiteX604" fmla="*/ 2204559 w 4603109"/>
                <a:gd name="connsiteY604" fmla="*/ 924402 h 924402"/>
                <a:gd name="connsiteX605" fmla="*/ 2203100 w 4603109"/>
                <a:gd name="connsiteY605" fmla="*/ 924402 h 924402"/>
                <a:gd name="connsiteX606" fmla="*/ 2189452 w 4603109"/>
                <a:gd name="connsiteY606" fmla="*/ 924402 h 924402"/>
                <a:gd name="connsiteX607" fmla="*/ 2160879 w 4603109"/>
                <a:gd name="connsiteY607" fmla="*/ 924402 h 924402"/>
                <a:gd name="connsiteX608" fmla="*/ 2159388 w 4603109"/>
                <a:gd name="connsiteY608" fmla="*/ 924402 h 924402"/>
                <a:gd name="connsiteX609" fmla="*/ 2085323 w 4603109"/>
                <a:gd name="connsiteY609" fmla="*/ 924402 h 924402"/>
                <a:gd name="connsiteX610" fmla="*/ 2077294 w 4603109"/>
                <a:gd name="connsiteY610" fmla="*/ 924402 h 924402"/>
                <a:gd name="connsiteX611" fmla="*/ 2061683 w 4603109"/>
                <a:gd name="connsiteY611" fmla="*/ 924402 h 924402"/>
                <a:gd name="connsiteX612" fmla="*/ 2055258 w 4603109"/>
                <a:gd name="connsiteY612" fmla="*/ 924402 h 924402"/>
                <a:gd name="connsiteX613" fmla="*/ 2038787 w 4603109"/>
                <a:gd name="connsiteY613" fmla="*/ 924402 h 924402"/>
                <a:gd name="connsiteX614" fmla="*/ 2033110 w 4603109"/>
                <a:gd name="connsiteY614" fmla="*/ 924402 h 924402"/>
                <a:gd name="connsiteX615" fmla="*/ 2031619 w 4603109"/>
                <a:gd name="connsiteY615" fmla="*/ 924402 h 924402"/>
                <a:gd name="connsiteX616" fmla="*/ 2011705 w 4603109"/>
                <a:gd name="connsiteY616" fmla="*/ 924402 h 924402"/>
                <a:gd name="connsiteX617" fmla="*/ 1957554 w 4603109"/>
                <a:gd name="connsiteY617" fmla="*/ 924402 h 924402"/>
                <a:gd name="connsiteX618" fmla="*/ 1949525 w 4603109"/>
                <a:gd name="connsiteY618" fmla="*/ 924402 h 924402"/>
                <a:gd name="connsiteX619" fmla="*/ 1927489 w 4603109"/>
                <a:gd name="connsiteY619" fmla="*/ 924402 h 924402"/>
                <a:gd name="connsiteX620" fmla="*/ 1911018 w 4603109"/>
                <a:gd name="connsiteY620" fmla="*/ 924402 h 924402"/>
                <a:gd name="connsiteX621" fmla="*/ 1907543 w 4603109"/>
                <a:gd name="connsiteY621" fmla="*/ 924402 h 924402"/>
                <a:gd name="connsiteX622" fmla="*/ 1885268 w 4603109"/>
                <a:gd name="connsiteY622" fmla="*/ 924402 h 924402"/>
                <a:gd name="connsiteX623" fmla="*/ 1883936 w 4603109"/>
                <a:gd name="connsiteY623" fmla="*/ 924402 h 924402"/>
                <a:gd name="connsiteX624" fmla="*/ 1868796 w 4603109"/>
                <a:gd name="connsiteY624" fmla="*/ 924402 h 924402"/>
                <a:gd name="connsiteX625" fmla="*/ 1838732 w 4603109"/>
                <a:gd name="connsiteY625" fmla="*/ 924402 h 924402"/>
                <a:gd name="connsiteX626" fmla="*/ 1779774 w 4603109"/>
                <a:gd name="connsiteY626" fmla="*/ 924402 h 924402"/>
                <a:gd name="connsiteX627" fmla="*/ 1764668 w 4603109"/>
                <a:gd name="connsiteY627" fmla="*/ 924402 h 924402"/>
                <a:gd name="connsiteX628" fmla="*/ 1757499 w 4603109"/>
                <a:gd name="connsiteY628" fmla="*/ 924402 h 924402"/>
                <a:gd name="connsiteX629" fmla="*/ 1741027 w 4603109"/>
                <a:gd name="connsiteY629" fmla="*/ 924402 h 924402"/>
                <a:gd name="connsiteX630" fmla="*/ 1737552 w 4603109"/>
                <a:gd name="connsiteY630" fmla="*/ 924402 h 924402"/>
                <a:gd name="connsiteX631" fmla="*/ 1736094 w 4603109"/>
                <a:gd name="connsiteY631" fmla="*/ 924402 h 924402"/>
                <a:gd name="connsiteX632" fmla="*/ 1734603 w 4603109"/>
                <a:gd name="connsiteY632" fmla="*/ 924402 h 924402"/>
                <a:gd name="connsiteX633" fmla="*/ 1710963 w 4603109"/>
                <a:gd name="connsiteY633" fmla="*/ 924402 h 924402"/>
                <a:gd name="connsiteX634" fmla="*/ 1707488 w 4603109"/>
                <a:gd name="connsiteY634" fmla="*/ 924402 h 924402"/>
                <a:gd name="connsiteX635" fmla="*/ 1652509 w 4603109"/>
                <a:gd name="connsiteY635" fmla="*/ 924402 h 924402"/>
                <a:gd name="connsiteX636" fmla="*/ 1636899 w 4603109"/>
                <a:gd name="connsiteY636" fmla="*/ 924402 h 924402"/>
                <a:gd name="connsiteX637" fmla="*/ 1609783 w 4603109"/>
                <a:gd name="connsiteY637" fmla="*/ 924402 h 924402"/>
                <a:gd name="connsiteX638" fmla="*/ 1608325 w 4603109"/>
                <a:gd name="connsiteY638" fmla="*/ 924402 h 924402"/>
                <a:gd name="connsiteX639" fmla="*/ 1606834 w 4603109"/>
                <a:gd name="connsiteY639" fmla="*/ 924402 h 924402"/>
                <a:gd name="connsiteX640" fmla="*/ 1579719 w 4603109"/>
                <a:gd name="connsiteY640" fmla="*/ 924402 h 924402"/>
                <a:gd name="connsiteX641" fmla="*/ 1564612 w 4603109"/>
                <a:gd name="connsiteY641" fmla="*/ 924402 h 924402"/>
                <a:gd name="connsiteX642" fmla="*/ 1524740 w 4603109"/>
                <a:gd name="connsiteY642" fmla="*/ 924402 h 924402"/>
                <a:gd name="connsiteX643" fmla="*/ 1482518 w 4603109"/>
                <a:gd name="connsiteY643" fmla="*/ 924402 h 924402"/>
                <a:gd name="connsiteX644" fmla="*/ 1460483 w 4603109"/>
                <a:gd name="connsiteY644" fmla="*/ 924402 h 924402"/>
                <a:gd name="connsiteX645" fmla="*/ 1452454 w 4603109"/>
                <a:gd name="connsiteY645" fmla="*/ 924402 h 924402"/>
                <a:gd name="connsiteX646" fmla="*/ 1444011 w 4603109"/>
                <a:gd name="connsiteY646" fmla="*/ 924402 h 924402"/>
                <a:gd name="connsiteX647" fmla="*/ 1436843 w 4603109"/>
                <a:gd name="connsiteY647" fmla="*/ 924402 h 924402"/>
                <a:gd name="connsiteX648" fmla="*/ 1413947 w 4603109"/>
                <a:gd name="connsiteY648" fmla="*/ 924402 h 924402"/>
                <a:gd name="connsiteX649" fmla="*/ 1354749 w 4603109"/>
                <a:gd name="connsiteY649" fmla="*/ 924402 h 924402"/>
                <a:gd name="connsiteX650" fmla="*/ 1332714 w 4603109"/>
                <a:gd name="connsiteY650" fmla="*/ 924402 h 924402"/>
                <a:gd name="connsiteX651" fmla="*/ 1324685 w 4603109"/>
                <a:gd name="connsiteY651" fmla="*/ 924402 h 924402"/>
                <a:gd name="connsiteX652" fmla="*/ 1316242 w 4603109"/>
                <a:gd name="connsiteY652" fmla="*/ 924402 h 924402"/>
                <a:gd name="connsiteX653" fmla="*/ 1312767 w 4603109"/>
                <a:gd name="connsiteY653" fmla="*/ 924402 h 924402"/>
                <a:gd name="connsiteX654" fmla="*/ 1286178 w 4603109"/>
                <a:gd name="connsiteY654" fmla="*/ 924402 h 924402"/>
                <a:gd name="connsiteX655" fmla="*/ 1282703 w 4603109"/>
                <a:gd name="connsiteY655" fmla="*/ 924402 h 924402"/>
                <a:gd name="connsiteX656" fmla="*/ 1243956 w 4603109"/>
                <a:gd name="connsiteY656" fmla="*/ 924402 h 924402"/>
                <a:gd name="connsiteX657" fmla="*/ 1184998 w 4603109"/>
                <a:gd name="connsiteY657" fmla="*/ 924402 h 924402"/>
                <a:gd name="connsiteX658" fmla="*/ 1154934 w 4603109"/>
                <a:gd name="connsiteY658" fmla="*/ 924402 h 924402"/>
                <a:gd name="connsiteX659" fmla="*/ 1139828 w 4603109"/>
                <a:gd name="connsiteY659" fmla="*/ 924402 h 924402"/>
                <a:gd name="connsiteX660" fmla="*/ 1116187 w 4603109"/>
                <a:gd name="connsiteY660" fmla="*/ 924402 h 924402"/>
                <a:gd name="connsiteX661" fmla="*/ 1112712 w 4603109"/>
                <a:gd name="connsiteY661" fmla="*/ 924402 h 924402"/>
                <a:gd name="connsiteX662" fmla="*/ 1057734 w 4603109"/>
                <a:gd name="connsiteY662" fmla="*/ 924402 h 924402"/>
                <a:gd name="connsiteX663" fmla="*/ 1027669 w 4603109"/>
                <a:gd name="connsiteY663" fmla="*/ 924402 h 924402"/>
                <a:gd name="connsiteX664" fmla="*/ 1012059 w 4603109"/>
                <a:gd name="connsiteY664" fmla="*/ 924402 h 924402"/>
                <a:gd name="connsiteX665" fmla="*/ 984943 w 4603109"/>
                <a:gd name="connsiteY665" fmla="*/ 924402 h 924402"/>
                <a:gd name="connsiteX666" fmla="*/ 929965 w 4603109"/>
                <a:gd name="connsiteY666" fmla="*/ 924402 h 924402"/>
                <a:gd name="connsiteX667" fmla="*/ 899900 w 4603109"/>
                <a:gd name="connsiteY667" fmla="*/ 924402 h 924402"/>
                <a:gd name="connsiteX668" fmla="*/ 857678 w 4603109"/>
                <a:gd name="connsiteY668" fmla="*/ 924402 h 924402"/>
                <a:gd name="connsiteX669" fmla="*/ 819171 w 4603109"/>
                <a:gd name="connsiteY669" fmla="*/ 924402 h 924402"/>
                <a:gd name="connsiteX670" fmla="*/ 729909 w 4603109"/>
                <a:gd name="connsiteY670" fmla="*/ 924402 h 924402"/>
                <a:gd name="connsiteX671" fmla="*/ 691402 w 4603109"/>
                <a:gd name="connsiteY671" fmla="*/ 924402 h 924402"/>
                <a:gd name="connsiteX672" fmla="*/ 687927 w 4603109"/>
                <a:gd name="connsiteY672" fmla="*/ 924402 h 924402"/>
                <a:gd name="connsiteX673" fmla="*/ 560158 w 4603109"/>
                <a:gd name="connsiteY673" fmla="*/ 924402 h 924402"/>
                <a:gd name="connsiteX674" fmla="*/ 432894 w 4603109"/>
                <a:gd name="connsiteY674" fmla="*/ 924402 h 924402"/>
                <a:gd name="connsiteX675" fmla="*/ 305125 w 4603109"/>
                <a:gd name="connsiteY675" fmla="*/ 924402 h 924402"/>
                <a:gd name="connsiteX676" fmla="*/ 223202 w 4603109"/>
                <a:gd name="connsiteY676" fmla="*/ 877348 h 924402"/>
                <a:gd name="connsiteX677" fmla="*/ 10809 w 4603109"/>
                <a:gd name="connsiteY677" fmla="*/ 509257 h 924402"/>
                <a:gd name="connsiteX678" fmla="*/ 10809 w 4603109"/>
                <a:gd name="connsiteY678" fmla="*/ 415146 h 924402"/>
                <a:gd name="connsiteX679" fmla="*/ 223202 w 4603109"/>
                <a:gd name="connsiteY679" fmla="*/ 47054 h 924402"/>
                <a:gd name="connsiteX680" fmla="*/ 305125 w 4603109"/>
                <a:gd name="connsiteY680" fmla="*/ 0 h 924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</a:cxnLst>
              <a:rect l="l" t="t" r="r" b="b"/>
              <a:pathLst>
                <a:path w="4603109" h="924402">
                  <a:moveTo>
                    <a:pt x="305125" y="0"/>
                  </a:moveTo>
                  <a:lnTo>
                    <a:pt x="432894" y="0"/>
                  </a:lnTo>
                  <a:lnTo>
                    <a:pt x="445336" y="0"/>
                  </a:lnTo>
                  <a:cubicBezTo>
                    <a:pt x="485989" y="0"/>
                    <a:pt x="520835" y="0"/>
                    <a:pt x="550703" y="0"/>
                  </a:cubicBezTo>
                  <a:lnTo>
                    <a:pt x="560158" y="0"/>
                  </a:lnTo>
                  <a:lnTo>
                    <a:pt x="573105" y="0"/>
                  </a:lnTo>
                  <a:lnTo>
                    <a:pt x="626202" y="0"/>
                  </a:lnTo>
                  <a:cubicBezTo>
                    <a:pt x="646943" y="0"/>
                    <a:pt x="663537" y="0"/>
                    <a:pt x="676811" y="0"/>
                  </a:cubicBezTo>
                  <a:lnTo>
                    <a:pt x="678472" y="0"/>
                  </a:lnTo>
                  <a:lnTo>
                    <a:pt x="687927" y="0"/>
                  </a:lnTo>
                  <a:lnTo>
                    <a:pt x="691402" y="0"/>
                  </a:lnTo>
                  <a:lnTo>
                    <a:pt x="700371" y="0"/>
                  </a:lnTo>
                  <a:lnTo>
                    <a:pt x="707508" y="0"/>
                  </a:lnTo>
                  <a:cubicBezTo>
                    <a:pt x="729909" y="0"/>
                    <a:pt x="729909" y="0"/>
                    <a:pt x="729909" y="0"/>
                  </a:cubicBezTo>
                  <a:lnTo>
                    <a:pt x="753971" y="0"/>
                  </a:lnTo>
                  <a:lnTo>
                    <a:pt x="804580" y="0"/>
                  </a:lnTo>
                  <a:lnTo>
                    <a:pt x="805737" y="0"/>
                  </a:lnTo>
                  <a:lnTo>
                    <a:pt x="819171" y="0"/>
                  </a:lnTo>
                  <a:lnTo>
                    <a:pt x="828140" y="0"/>
                  </a:lnTo>
                  <a:lnTo>
                    <a:pt x="831615" y="0"/>
                  </a:lnTo>
                  <a:lnTo>
                    <a:pt x="835277" y="0"/>
                  </a:lnTo>
                  <a:lnTo>
                    <a:pt x="857678" y="0"/>
                  </a:lnTo>
                  <a:lnTo>
                    <a:pt x="864889" y="0"/>
                  </a:lnTo>
                  <a:lnTo>
                    <a:pt x="899900" y="0"/>
                  </a:lnTo>
                  <a:lnTo>
                    <a:pt x="909341" y="0"/>
                  </a:lnTo>
                  <a:lnTo>
                    <a:pt x="929965" y="0"/>
                  </a:lnTo>
                  <a:lnTo>
                    <a:pt x="933506" y="0"/>
                  </a:lnTo>
                  <a:lnTo>
                    <a:pt x="936982" y="0"/>
                  </a:lnTo>
                  <a:lnTo>
                    <a:pt x="959384" y="0"/>
                  </a:lnTo>
                  <a:lnTo>
                    <a:pt x="962542" y="0"/>
                  </a:lnTo>
                  <a:lnTo>
                    <a:pt x="984943" y="0"/>
                  </a:lnTo>
                  <a:lnTo>
                    <a:pt x="992658" y="0"/>
                  </a:lnTo>
                  <a:lnTo>
                    <a:pt x="1012059" y="0"/>
                  </a:lnTo>
                  <a:lnTo>
                    <a:pt x="1012480" y="0"/>
                  </a:lnTo>
                  <a:lnTo>
                    <a:pt x="1027669" y="0"/>
                  </a:lnTo>
                  <a:lnTo>
                    <a:pt x="1037110" y="0"/>
                  </a:lnTo>
                  <a:lnTo>
                    <a:pt x="1040112" y="0"/>
                  </a:lnTo>
                  <a:lnTo>
                    <a:pt x="1057734" y="0"/>
                  </a:lnTo>
                  <a:lnTo>
                    <a:pt x="1064751" y="0"/>
                  </a:lnTo>
                  <a:lnTo>
                    <a:pt x="1070177" y="0"/>
                  </a:lnTo>
                  <a:lnTo>
                    <a:pt x="1072436" y="0"/>
                  </a:lnTo>
                  <a:lnTo>
                    <a:pt x="1090311" y="0"/>
                  </a:lnTo>
                  <a:lnTo>
                    <a:pt x="1110718" y="0"/>
                  </a:lnTo>
                  <a:lnTo>
                    <a:pt x="1112712" y="0"/>
                  </a:lnTo>
                  <a:lnTo>
                    <a:pt x="1116187" y="0"/>
                  </a:lnTo>
                  <a:lnTo>
                    <a:pt x="1139828" y="0"/>
                  </a:lnTo>
                  <a:lnTo>
                    <a:pt x="1140249" y="0"/>
                  </a:lnTo>
                  <a:lnTo>
                    <a:pt x="1145480" y="0"/>
                  </a:lnTo>
                  <a:lnTo>
                    <a:pt x="1152270" y="0"/>
                  </a:lnTo>
                  <a:lnTo>
                    <a:pt x="1154934" y="0"/>
                  </a:lnTo>
                  <a:lnTo>
                    <a:pt x="1167881" y="0"/>
                  </a:lnTo>
                  <a:lnTo>
                    <a:pt x="1175544" y="0"/>
                  </a:lnTo>
                  <a:lnTo>
                    <a:pt x="1184998" y="0"/>
                  </a:lnTo>
                  <a:lnTo>
                    <a:pt x="1197946" y="0"/>
                  </a:lnTo>
                  <a:lnTo>
                    <a:pt x="1200205" y="0"/>
                  </a:lnTo>
                  <a:lnTo>
                    <a:pt x="1220978" y="0"/>
                  </a:lnTo>
                  <a:lnTo>
                    <a:pt x="1238487" y="0"/>
                  </a:lnTo>
                  <a:lnTo>
                    <a:pt x="1243956" y="0"/>
                  </a:lnTo>
                  <a:lnTo>
                    <a:pt x="1251042" y="0"/>
                  </a:lnTo>
                  <a:lnTo>
                    <a:pt x="1257637" y="0"/>
                  </a:lnTo>
                  <a:lnTo>
                    <a:pt x="1271587" y="0"/>
                  </a:lnTo>
                  <a:lnTo>
                    <a:pt x="1273249" y="0"/>
                  </a:lnTo>
                  <a:lnTo>
                    <a:pt x="1280039" y="0"/>
                  </a:lnTo>
                  <a:lnTo>
                    <a:pt x="1282703" y="0"/>
                  </a:lnTo>
                  <a:lnTo>
                    <a:pt x="1286178" y="0"/>
                  </a:lnTo>
                  <a:lnTo>
                    <a:pt x="1295146" y="0"/>
                  </a:lnTo>
                  <a:lnTo>
                    <a:pt x="1301651" y="0"/>
                  </a:lnTo>
                  <a:lnTo>
                    <a:pt x="1302284" y="0"/>
                  </a:lnTo>
                  <a:lnTo>
                    <a:pt x="1303313" y="0"/>
                  </a:lnTo>
                  <a:lnTo>
                    <a:pt x="1312767" y="0"/>
                  </a:lnTo>
                  <a:lnTo>
                    <a:pt x="1316242" y="0"/>
                  </a:lnTo>
                  <a:lnTo>
                    <a:pt x="1321886" y="0"/>
                  </a:lnTo>
                  <a:lnTo>
                    <a:pt x="1324685" y="0"/>
                  </a:lnTo>
                  <a:lnTo>
                    <a:pt x="1325211" y="0"/>
                  </a:lnTo>
                  <a:lnTo>
                    <a:pt x="1332348" y="0"/>
                  </a:lnTo>
                  <a:lnTo>
                    <a:pt x="1332714" y="0"/>
                  </a:lnTo>
                  <a:lnTo>
                    <a:pt x="1333135" y="0"/>
                  </a:lnTo>
                  <a:lnTo>
                    <a:pt x="1348747" y="0"/>
                  </a:lnTo>
                  <a:lnTo>
                    <a:pt x="1354749" y="0"/>
                  </a:lnTo>
                  <a:lnTo>
                    <a:pt x="1378811" y="0"/>
                  </a:lnTo>
                  <a:lnTo>
                    <a:pt x="1383745" y="0"/>
                  </a:lnTo>
                  <a:lnTo>
                    <a:pt x="1385406" y="0"/>
                  </a:lnTo>
                  <a:lnTo>
                    <a:pt x="1399356" y="0"/>
                  </a:lnTo>
                  <a:lnTo>
                    <a:pt x="1400513" y="0"/>
                  </a:lnTo>
                  <a:lnTo>
                    <a:pt x="1413947" y="0"/>
                  </a:lnTo>
                  <a:lnTo>
                    <a:pt x="1414442" y="0"/>
                  </a:lnTo>
                  <a:lnTo>
                    <a:pt x="1422915" y="0"/>
                  </a:lnTo>
                  <a:lnTo>
                    <a:pt x="1426390" y="0"/>
                  </a:lnTo>
                  <a:lnTo>
                    <a:pt x="1429420" y="0"/>
                  </a:lnTo>
                  <a:lnTo>
                    <a:pt x="1430053" y="0"/>
                  </a:lnTo>
                  <a:lnTo>
                    <a:pt x="1430206" y="0"/>
                  </a:lnTo>
                  <a:lnTo>
                    <a:pt x="1430577" y="0"/>
                  </a:lnTo>
                  <a:lnTo>
                    <a:pt x="1436843" y="0"/>
                  </a:lnTo>
                  <a:lnTo>
                    <a:pt x="1444011" y="0"/>
                  </a:lnTo>
                  <a:lnTo>
                    <a:pt x="1449655" y="0"/>
                  </a:lnTo>
                  <a:lnTo>
                    <a:pt x="1452454" y="0"/>
                  </a:lnTo>
                  <a:lnTo>
                    <a:pt x="1452980" y="0"/>
                  </a:lnTo>
                  <a:lnTo>
                    <a:pt x="1456455" y="0"/>
                  </a:lnTo>
                  <a:lnTo>
                    <a:pt x="1459664" y="0"/>
                  </a:lnTo>
                  <a:lnTo>
                    <a:pt x="1460117" y="0"/>
                  </a:lnTo>
                  <a:lnTo>
                    <a:pt x="1460483" y="0"/>
                  </a:lnTo>
                  <a:lnTo>
                    <a:pt x="1460904" y="0"/>
                  </a:lnTo>
                  <a:lnTo>
                    <a:pt x="1472926" y="0"/>
                  </a:lnTo>
                  <a:lnTo>
                    <a:pt x="1482518" y="0"/>
                  </a:lnTo>
                  <a:lnTo>
                    <a:pt x="1489729" y="0"/>
                  </a:lnTo>
                  <a:lnTo>
                    <a:pt x="1504116" y="0"/>
                  </a:lnTo>
                  <a:lnTo>
                    <a:pt x="1511514" y="0"/>
                  </a:lnTo>
                  <a:lnTo>
                    <a:pt x="1524740" y="0"/>
                  </a:lnTo>
                  <a:lnTo>
                    <a:pt x="1528282" y="0"/>
                  </a:lnTo>
                  <a:lnTo>
                    <a:pt x="1531757" y="0"/>
                  </a:lnTo>
                  <a:lnTo>
                    <a:pt x="1534181" y="0"/>
                  </a:lnTo>
                  <a:lnTo>
                    <a:pt x="1542211" y="0"/>
                  </a:lnTo>
                  <a:lnTo>
                    <a:pt x="1554159" y="0"/>
                  </a:lnTo>
                  <a:lnTo>
                    <a:pt x="1557318" y="0"/>
                  </a:lnTo>
                  <a:lnTo>
                    <a:pt x="1557975" y="0"/>
                  </a:lnTo>
                  <a:lnTo>
                    <a:pt x="1558346" y="0"/>
                  </a:lnTo>
                  <a:lnTo>
                    <a:pt x="1561822" y="0"/>
                  </a:lnTo>
                  <a:lnTo>
                    <a:pt x="1564612" y="0"/>
                  </a:lnTo>
                  <a:lnTo>
                    <a:pt x="1566857" y="0"/>
                  </a:lnTo>
                  <a:lnTo>
                    <a:pt x="1576919" y="0"/>
                  </a:lnTo>
                  <a:lnTo>
                    <a:pt x="1579719" y="0"/>
                  </a:lnTo>
                  <a:lnTo>
                    <a:pt x="1584224" y="0"/>
                  </a:lnTo>
                  <a:lnTo>
                    <a:pt x="1587382" y="0"/>
                  </a:lnTo>
                  <a:lnTo>
                    <a:pt x="1587433" y="0"/>
                  </a:lnTo>
                  <a:lnTo>
                    <a:pt x="1600695" y="0"/>
                  </a:lnTo>
                  <a:lnTo>
                    <a:pt x="1606834" y="0"/>
                  </a:lnTo>
                  <a:lnTo>
                    <a:pt x="1607256" y="0"/>
                  </a:lnTo>
                  <a:lnTo>
                    <a:pt x="1608325" y="0"/>
                  </a:lnTo>
                  <a:lnTo>
                    <a:pt x="1609783" y="0"/>
                  </a:lnTo>
                  <a:lnTo>
                    <a:pt x="1617498" y="0"/>
                  </a:lnTo>
                  <a:lnTo>
                    <a:pt x="1631885" y="0"/>
                  </a:lnTo>
                  <a:lnTo>
                    <a:pt x="1636899" y="0"/>
                  </a:lnTo>
                  <a:lnTo>
                    <a:pt x="1637320" y="0"/>
                  </a:lnTo>
                  <a:lnTo>
                    <a:pt x="1637445" y="0"/>
                  </a:lnTo>
                  <a:lnTo>
                    <a:pt x="1652509" y="0"/>
                  </a:lnTo>
                  <a:lnTo>
                    <a:pt x="1659526" y="0"/>
                  </a:lnTo>
                  <a:lnTo>
                    <a:pt x="1661950" y="0"/>
                  </a:lnTo>
                  <a:lnTo>
                    <a:pt x="1664952" y="0"/>
                  </a:lnTo>
                  <a:lnTo>
                    <a:pt x="1667212" y="0"/>
                  </a:lnTo>
                  <a:lnTo>
                    <a:pt x="1685087" y="0"/>
                  </a:lnTo>
                  <a:lnTo>
                    <a:pt x="1689591" y="0"/>
                  </a:lnTo>
                  <a:lnTo>
                    <a:pt x="1694626" y="0"/>
                  </a:lnTo>
                  <a:lnTo>
                    <a:pt x="1697276" y="0"/>
                  </a:lnTo>
                  <a:lnTo>
                    <a:pt x="1698000" y="0"/>
                  </a:lnTo>
                  <a:lnTo>
                    <a:pt x="1704688" y="0"/>
                  </a:lnTo>
                  <a:lnTo>
                    <a:pt x="1707488" y="0"/>
                  </a:lnTo>
                  <a:lnTo>
                    <a:pt x="1710963" y="0"/>
                  </a:lnTo>
                  <a:lnTo>
                    <a:pt x="1715151" y="0"/>
                  </a:lnTo>
                  <a:lnTo>
                    <a:pt x="1721928" y="0"/>
                  </a:lnTo>
                  <a:lnTo>
                    <a:pt x="1734603" y="0"/>
                  </a:lnTo>
                  <a:lnTo>
                    <a:pt x="1735025" y="0"/>
                  </a:lnTo>
                  <a:lnTo>
                    <a:pt x="1735558" y="0"/>
                  </a:lnTo>
                  <a:lnTo>
                    <a:pt x="1736094" y="0"/>
                  </a:lnTo>
                  <a:lnTo>
                    <a:pt x="1737552" y="0"/>
                  </a:lnTo>
                  <a:lnTo>
                    <a:pt x="1741027" y="0"/>
                  </a:lnTo>
                  <a:lnTo>
                    <a:pt x="1747046" y="0"/>
                  </a:lnTo>
                  <a:lnTo>
                    <a:pt x="1748537" y="0"/>
                  </a:lnTo>
                  <a:lnTo>
                    <a:pt x="1753052" y="0"/>
                  </a:lnTo>
                  <a:lnTo>
                    <a:pt x="1757499" y="0"/>
                  </a:lnTo>
                  <a:lnTo>
                    <a:pt x="1764668" y="0"/>
                  </a:lnTo>
                  <a:lnTo>
                    <a:pt x="1765089" y="0"/>
                  </a:lnTo>
                  <a:lnTo>
                    <a:pt x="1765214" y="0"/>
                  </a:lnTo>
                  <a:lnTo>
                    <a:pt x="1770320" y="0"/>
                  </a:lnTo>
                  <a:lnTo>
                    <a:pt x="1777110" y="0"/>
                  </a:lnTo>
                  <a:lnTo>
                    <a:pt x="1779774" y="0"/>
                  </a:lnTo>
                  <a:lnTo>
                    <a:pt x="1792721" y="0"/>
                  </a:lnTo>
                  <a:lnTo>
                    <a:pt x="1794981" y="0"/>
                  </a:lnTo>
                  <a:lnTo>
                    <a:pt x="1825045" y="0"/>
                  </a:lnTo>
                  <a:lnTo>
                    <a:pt x="1825769" y="0"/>
                  </a:lnTo>
                  <a:lnTo>
                    <a:pt x="1838732" y="0"/>
                  </a:lnTo>
                  <a:lnTo>
                    <a:pt x="1845818" y="0"/>
                  </a:lnTo>
                  <a:lnTo>
                    <a:pt x="1849697" y="0"/>
                  </a:lnTo>
                  <a:lnTo>
                    <a:pt x="1852412" y="0"/>
                  </a:lnTo>
                  <a:lnTo>
                    <a:pt x="1853903" y="0"/>
                  </a:lnTo>
                  <a:lnTo>
                    <a:pt x="1863327" y="0"/>
                  </a:lnTo>
                  <a:lnTo>
                    <a:pt x="1868796" y="0"/>
                  </a:lnTo>
                  <a:lnTo>
                    <a:pt x="1874815" y="0"/>
                  </a:lnTo>
                  <a:lnTo>
                    <a:pt x="1876306" y="0"/>
                  </a:lnTo>
                  <a:lnTo>
                    <a:pt x="1880821" y="0"/>
                  </a:lnTo>
                  <a:lnTo>
                    <a:pt x="1882477" y="0"/>
                  </a:lnTo>
                  <a:lnTo>
                    <a:pt x="1883936" y="0"/>
                  </a:lnTo>
                  <a:lnTo>
                    <a:pt x="1885268" y="0"/>
                  </a:lnTo>
                  <a:lnTo>
                    <a:pt x="1896427" y="0"/>
                  </a:lnTo>
                  <a:lnTo>
                    <a:pt x="1898089" y="0"/>
                  </a:lnTo>
                  <a:lnTo>
                    <a:pt x="1904879" y="0"/>
                  </a:lnTo>
                  <a:lnTo>
                    <a:pt x="1907543" y="0"/>
                  </a:lnTo>
                  <a:lnTo>
                    <a:pt x="1911018" y="0"/>
                  </a:lnTo>
                  <a:lnTo>
                    <a:pt x="1919986" y="0"/>
                  </a:lnTo>
                  <a:lnTo>
                    <a:pt x="1927124" y="0"/>
                  </a:lnTo>
                  <a:lnTo>
                    <a:pt x="1927489" y="0"/>
                  </a:lnTo>
                  <a:lnTo>
                    <a:pt x="1927911" y="0"/>
                  </a:lnTo>
                  <a:lnTo>
                    <a:pt x="1929402" y="0"/>
                  </a:lnTo>
                  <a:lnTo>
                    <a:pt x="1946726" y="0"/>
                  </a:lnTo>
                  <a:lnTo>
                    <a:pt x="1949525" y="0"/>
                  </a:lnTo>
                  <a:lnTo>
                    <a:pt x="1957554" y="0"/>
                  </a:lnTo>
                  <a:lnTo>
                    <a:pt x="1957975" y="0"/>
                  </a:lnTo>
                  <a:lnTo>
                    <a:pt x="1973587" y="0"/>
                  </a:lnTo>
                  <a:lnTo>
                    <a:pt x="1978520" y="0"/>
                  </a:lnTo>
                  <a:lnTo>
                    <a:pt x="1980012" y="0"/>
                  </a:lnTo>
                  <a:lnTo>
                    <a:pt x="1980181" y="0"/>
                  </a:lnTo>
                  <a:lnTo>
                    <a:pt x="1981672" y="0"/>
                  </a:lnTo>
                  <a:lnTo>
                    <a:pt x="2008585" y="0"/>
                  </a:lnTo>
                  <a:lnTo>
                    <a:pt x="2009218" y="0"/>
                  </a:lnTo>
                  <a:lnTo>
                    <a:pt x="2010246" y="0"/>
                  </a:lnTo>
                  <a:lnTo>
                    <a:pt x="2010709" y="0"/>
                  </a:lnTo>
                  <a:lnTo>
                    <a:pt x="2011705" y="0"/>
                  </a:lnTo>
                  <a:lnTo>
                    <a:pt x="2024147" y="0"/>
                  </a:lnTo>
                  <a:lnTo>
                    <a:pt x="2024196" y="0"/>
                  </a:lnTo>
                  <a:lnTo>
                    <a:pt x="2024981" y="0"/>
                  </a:lnTo>
                  <a:lnTo>
                    <a:pt x="2025353" y="0"/>
                  </a:lnTo>
                  <a:lnTo>
                    <a:pt x="2026473" y="0"/>
                  </a:lnTo>
                  <a:lnTo>
                    <a:pt x="2031619" y="0"/>
                  </a:lnTo>
                  <a:lnTo>
                    <a:pt x="2033110" y="0"/>
                  </a:lnTo>
                  <a:lnTo>
                    <a:pt x="2038787" y="0"/>
                  </a:lnTo>
                  <a:lnTo>
                    <a:pt x="2039282" y="0"/>
                  </a:lnTo>
                  <a:lnTo>
                    <a:pt x="2047755" y="0"/>
                  </a:lnTo>
                  <a:lnTo>
                    <a:pt x="2051230" y="0"/>
                  </a:lnTo>
                  <a:lnTo>
                    <a:pt x="2054893" y="0"/>
                  </a:lnTo>
                  <a:lnTo>
                    <a:pt x="2055046" y="0"/>
                  </a:lnTo>
                  <a:lnTo>
                    <a:pt x="2055258" y="0"/>
                  </a:lnTo>
                  <a:lnTo>
                    <a:pt x="2055680" y="0"/>
                  </a:lnTo>
                  <a:lnTo>
                    <a:pt x="2057171" y="0"/>
                  </a:lnTo>
                  <a:lnTo>
                    <a:pt x="2061683" y="0"/>
                  </a:lnTo>
                  <a:lnTo>
                    <a:pt x="2067702" y="0"/>
                  </a:lnTo>
                  <a:lnTo>
                    <a:pt x="2074495" y="0"/>
                  </a:lnTo>
                  <a:lnTo>
                    <a:pt x="2077294" y="0"/>
                  </a:lnTo>
                  <a:lnTo>
                    <a:pt x="2084504" y="0"/>
                  </a:lnTo>
                  <a:lnTo>
                    <a:pt x="2085323" y="0"/>
                  </a:lnTo>
                  <a:lnTo>
                    <a:pt x="2085744" y="0"/>
                  </a:lnTo>
                  <a:lnTo>
                    <a:pt x="2097766" y="0"/>
                  </a:lnTo>
                  <a:lnTo>
                    <a:pt x="2106289" y="0"/>
                  </a:lnTo>
                  <a:lnTo>
                    <a:pt x="2107781" y="0"/>
                  </a:lnTo>
                  <a:lnTo>
                    <a:pt x="2128956" y="0"/>
                  </a:lnTo>
                  <a:lnTo>
                    <a:pt x="2129514" y="0"/>
                  </a:lnTo>
                  <a:lnTo>
                    <a:pt x="2136354" y="0"/>
                  </a:lnTo>
                  <a:lnTo>
                    <a:pt x="2136987" y="0"/>
                  </a:lnTo>
                  <a:lnTo>
                    <a:pt x="2138478" y="0"/>
                  </a:lnTo>
                  <a:lnTo>
                    <a:pt x="2151916" y="0"/>
                  </a:lnTo>
                  <a:lnTo>
                    <a:pt x="2152750" y="0"/>
                  </a:lnTo>
                  <a:lnTo>
                    <a:pt x="2153122" y="0"/>
                  </a:lnTo>
                  <a:lnTo>
                    <a:pt x="2154242" y="0"/>
                  </a:lnTo>
                  <a:lnTo>
                    <a:pt x="2156597" y="0"/>
                  </a:lnTo>
                  <a:lnTo>
                    <a:pt x="2159388" y="0"/>
                  </a:lnTo>
                  <a:lnTo>
                    <a:pt x="2160879" y="0"/>
                  </a:lnTo>
                  <a:lnTo>
                    <a:pt x="2161633" y="0"/>
                  </a:lnTo>
                  <a:lnTo>
                    <a:pt x="2167051" y="0"/>
                  </a:lnTo>
                  <a:lnTo>
                    <a:pt x="2178999" y="0"/>
                  </a:lnTo>
                  <a:lnTo>
                    <a:pt x="2182158" y="0"/>
                  </a:lnTo>
                  <a:lnTo>
                    <a:pt x="2182815" y="0"/>
                  </a:lnTo>
                  <a:lnTo>
                    <a:pt x="2188666" y="0"/>
                  </a:lnTo>
                  <a:lnTo>
                    <a:pt x="2189452" y="0"/>
                  </a:lnTo>
                  <a:lnTo>
                    <a:pt x="2191697" y="0"/>
                  </a:lnTo>
                  <a:lnTo>
                    <a:pt x="2195471" y="0"/>
                  </a:lnTo>
                  <a:lnTo>
                    <a:pt x="2201759" y="0"/>
                  </a:lnTo>
                  <a:lnTo>
                    <a:pt x="2203100" y="0"/>
                  </a:lnTo>
                  <a:lnTo>
                    <a:pt x="2204559" y="0"/>
                  </a:lnTo>
                  <a:lnTo>
                    <a:pt x="2204591" y="0"/>
                  </a:lnTo>
                  <a:lnTo>
                    <a:pt x="2212273" y="0"/>
                  </a:lnTo>
                  <a:lnTo>
                    <a:pt x="2225535" y="0"/>
                  </a:lnTo>
                  <a:lnTo>
                    <a:pt x="2231674" y="0"/>
                  </a:lnTo>
                  <a:lnTo>
                    <a:pt x="2232096" y="0"/>
                  </a:lnTo>
                  <a:lnTo>
                    <a:pt x="2232220" y="0"/>
                  </a:lnTo>
                  <a:lnTo>
                    <a:pt x="2233118" y="0"/>
                  </a:lnTo>
                  <a:lnTo>
                    <a:pt x="2233165" y="0"/>
                  </a:lnTo>
                  <a:lnTo>
                    <a:pt x="2256725" y="0"/>
                  </a:lnTo>
                  <a:lnTo>
                    <a:pt x="2257283" y="0"/>
                  </a:lnTo>
                  <a:lnTo>
                    <a:pt x="2262285" y="0"/>
                  </a:lnTo>
                  <a:lnTo>
                    <a:pt x="2284366" y="0"/>
                  </a:lnTo>
                  <a:lnTo>
                    <a:pt x="2289402" y="0"/>
                  </a:lnTo>
                  <a:lnTo>
                    <a:pt x="2292052" y="0"/>
                  </a:lnTo>
                  <a:lnTo>
                    <a:pt x="2299271" y="0"/>
                  </a:lnTo>
                  <a:lnTo>
                    <a:pt x="2308721" y="0"/>
                  </a:lnTo>
                  <a:lnTo>
                    <a:pt x="2309927" y="0"/>
                  </a:lnTo>
                  <a:lnTo>
                    <a:pt x="2316435" y="0"/>
                  </a:lnTo>
                  <a:lnTo>
                    <a:pt x="2316703" y="0"/>
                  </a:lnTo>
                  <a:lnTo>
                    <a:pt x="2319466" y="0"/>
                  </a:lnTo>
                  <a:lnTo>
                    <a:pt x="2322840" y="0"/>
                  </a:lnTo>
                  <a:lnTo>
                    <a:pt x="2329528" y="0"/>
                  </a:lnTo>
                  <a:lnTo>
                    <a:pt x="2330869" y="0"/>
                  </a:lnTo>
                  <a:lnTo>
                    <a:pt x="2332328" y="0"/>
                  </a:lnTo>
                  <a:lnTo>
                    <a:pt x="2332360" y="0"/>
                  </a:lnTo>
                  <a:lnTo>
                    <a:pt x="2335803" y="0"/>
                  </a:lnTo>
                  <a:lnTo>
                    <a:pt x="2343312" y="0"/>
                  </a:lnTo>
                  <a:lnTo>
                    <a:pt x="2344804" y="0"/>
                  </a:lnTo>
                  <a:lnTo>
                    <a:pt x="2346768" y="0"/>
                  </a:lnTo>
                  <a:lnTo>
                    <a:pt x="2347827" y="0"/>
                  </a:lnTo>
                  <a:lnTo>
                    <a:pt x="2352274" y="0"/>
                  </a:lnTo>
                  <a:lnTo>
                    <a:pt x="2359443" y="0"/>
                  </a:lnTo>
                  <a:lnTo>
                    <a:pt x="2359865" y="0"/>
                  </a:lnTo>
                  <a:lnTo>
                    <a:pt x="2359989" y="0"/>
                  </a:lnTo>
                  <a:lnTo>
                    <a:pt x="2360887" y="0"/>
                  </a:lnTo>
                  <a:lnTo>
                    <a:pt x="2360934" y="0"/>
                  </a:lnTo>
                  <a:lnTo>
                    <a:pt x="2371886" y="0"/>
                  </a:lnTo>
                  <a:lnTo>
                    <a:pt x="2373377" y="0"/>
                  </a:lnTo>
                  <a:lnTo>
                    <a:pt x="2377892" y="0"/>
                  </a:lnTo>
                  <a:cubicBezTo>
                    <a:pt x="2382339" y="0"/>
                    <a:pt x="2382339" y="0"/>
                    <a:pt x="2382339" y="0"/>
                  </a:cubicBezTo>
                  <a:lnTo>
                    <a:pt x="2390054" y="0"/>
                  </a:lnTo>
                  <a:lnTo>
                    <a:pt x="2419821" y="0"/>
                  </a:lnTo>
                  <a:lnTo>
                    <a:pt x="2427040" y="0"/>
                  </a:lnTo>
                  <a:lnTo>
                    <a:pt x="2436490" y="0"/>
                  </a:lnTo>
                  <a:lnTo>
                    <a:pt x="2444472" y="0"/>
                  </a:lnTo>
                  <a:lnTo>
                    <a:pt x="2448678" y="0"/>
                  </a:lnTo>
                  <a:lnTo>
                    <a:pt x="2450171" y="0"/>
                  </a:lnTo>
                  <a:lnTo>
                    <a:pt x="2450609" y="0"/>
                  </a:lnTo>
                  <a:lnTo>
                    <a:pt x="2463572" y="0"/>
                  </a:lnTo>
                  <a:lnTo>
                    <a:pt x="2471081" y="0"/>
                  </a:lnTo>
                  <a:lnTo>
                    <a:pt x="2472573" y="0"/>
                  </a:lnTo>
                  <a:lnTo>
                    <a:pt x="2474537" y="0"/>
                  </a:lnTo>
                  <a:lnTo>
                    <a:pt x="2475596" y="0"/>
                  </a:lnTo>
                  <a:lnTo>
                    <a:pt x="2477252" y="0"/>
                  </a:lnTo>
                  <a:lnTo>
                    <a:pt x="2478712" y="0"/>
                  </a:lnTo>
                  <a:lnTo>
                    <a:pt x="2478743" y="0"/>
                  </a:lnTo>
                  <a:lnTo>
                    <a:pt x="2480043" y="0"/>
                  </a:lnTo>
                  <a:lnTo>
                    <a:pt x="2499655" y="0"/>
                  </a:lnTo>
                  <a:lnTo>
                    <a:pt x="2501146" y="0"/>
                  </a:lnTo>
                  <a:lnTo>
                    <a:pt x="2505661" y="0"/>
                  </a:lnTo>
                  <a:lnTo>
                    <a:pt x="2508776" y="0"/>
                  </a:lnTo>
                  <a:lnTo>
                    <a:pt x="2510108" y="0"/>
                  </a:lnTo>
                  <a:lnTo>
                    <a:pt x="2524178" y="0"/>
                  </a:lnTo>
                  <a:lnTo>
                    <a:pt x="2525248" y="0"/>
                  </a:lnTo>
                  <a:lnTo>
                    <a:pt x="2525669" y="0"/>
                  </a:lnTo>
                  <a:lnTo>
                    <a:pt x="2552329" y="0"/>
                  </a:lnTo>
                  <a:lnTo>
                    <a:pt x="2552751" y="0"/>
                  </a:lnTo>
                  <a:lnTo>
                    <a:pt x="2554242" y="0"/>
                  </a:lnTo>
                  <a:lnTo>
                    <a:pt x="2574787" y="0"/>
                  </a:lnTo>
                  <a:lnTo>
                    <a:pt x="2576279" y="0"/>
                  </a:lnTo>
                  <a:lnTo>
                    <a:pt x="2576447" y="0"/>
                  </a:lnTo>
                  <a:lnTo>
                    <a:pt x="2577940" y="0"/>
                  </a:lnTo>
                  <a:lnTo>
                    <a:pt x="2603360" y="0"/>
                  </a:lnTo>
                  <a:lnTo>
                    <a:pt x="2604852" y="0"/>
                  </a:lnTo>
                  <a:lnTo>
                    <a:pt x="2605021" y="0"/>
                  </a:lnTo>
                  <a:lnTo>
                    <a:pt x="2605484" y="0"/>
                  </a:lnTo>
                  <a:lnTo>
                    <a:pt x="2606481" y="0"/>
                  </a:lnTo>
                  <a:lnTo>
                    <a:pt x="2606512" y="0"/>
                  </a:lnTo>
                  <a:lnTo>
                    <a:pt x="2606976" y="0"/>
                  </a:lnTo>
                  <a:lnTo>
                    <a:pt x="2618923" y="0"/>
                  </a:lnTo>
                  <a:lnTo>
                    <a:pt x="2621248" y="0"/>
                  </a:lnTo>
                  <a:lnTo>
                    <a:pt x="2622740" y="0"/>
                  </a:lnTo>
                  <a:lnTo>
                    <a:pt x="2627885" y="0"/>
                  </a:lnTo>
                  <a:lnTo>
                    <a:pt x="2629377" y="0"/>
                  </a:lnTo>
                  <a:lnTo>
                    <a:pt x="2634058" y="0"/>
                  </a:lnTo>
                  <a:lnTo>
                    <a:pt x="2635549" y="0"/>
                  </a:lnTo>
                  <a:lnTo>
                    <a:pt x="2636545" y="0"/>
                  </a:lnTo>
                  <a:lnTo>
                    <a:pt x="2648987" y="0"/>
                  </a:lnTo>
                  <a:lnTo>
                    <a:pt x="2649821" y="0"/>
                  </a:lnTo>
                  <a:lnTo>
                    <a:pt x="2651313" y="0"/>
                  </a:lnTo>
                  <a:lnTo>
                    <a:pt x="2651947" y="0"/>
                  </a:lnTo>
                  <a:lnTo>
                    <a:pt x="2653017" y="0"/>
                  </a:lnTo>
                  <a:lnTo>
                    <a:pt x="2653438" y="0"/>
                  </a:lnTo>
                  <a:lnTo>
                    <a:pt x="2656459" y="0"/>
                  </a:lnTo>
                  <a:lnTo>
                    <a:pt x="2657950" y="0"/>
                  </a:lnTo>
                  <a:lnTo>
                    <a:pt x="2665460" y="0"/>
                  </a:lnTo>
                  <a:lnTo>
                    <a:pt x="2680098" y="0"/>
                  </a:lnTo>
                  <a:lnTo>
                    <a:pt x="2680520" y="0"/>
                  </a:lnTo>
                  <a:lnTo>
                    <a:pt x="2682011" y="0"/>
                  </a:lnTo>
                  <a:lnTo>
                    <a:pt x="2692542" y="0"/>
                  </a:lnTo>
                  <a:lnTo>
                    <a:pt x="2702556" y="0"/>
                  </a:lnTo>
                  <a:lnTo>
                    <a:pt x="2704048" y="0"/>
                  </a:lnTo>
                  <a:lnTo>
                    <a:pt x="2724289" y="0"/>
                  </a:lnTo>
                  <a:lnTo>
                    <a:pt x="2731129" y="0"/>
                  </a:lnTo>
                  <a:lnTo>
                    <a:pt x="2732621" y="0"/>
                  </a:lnTo>
                  <a:lnTo>
                    <a:pt x="2733253" y="0"/>
                  </a:lnTo>
                  <a:lnTo>
                    <a:pt x="2734745" y="0"/>
                  </a:lnTo>
                  <a:lnTo>
                    <a:pt x="2746692" y="0"/>
                  </a:lnTo>
                  <a:lnTo>
                    <a:pt x="2749017" y="0"/>
                  </a:lnTo>
                  <a:lnTo>
                    <a:pt x="2750509" y="0"/>
                  </a:lnTo>
                  <a:lnTo>
                    <a:pt x="2754354" y="0"/>
                  </a:lnTo>
                  <a:lnTo>
                    <a:pt x="2755654" y="0"/>
                  </a:lnTo>
                  <a:lnTo>
                    <a:pt x="2757146" y="0"/>
                  </a:lnTo>
                  <a:lnTo>
                    <a:pt x="2761827" y="0"/>
                  </a:lnTo>
                  <a:lnTo>
                    <a:pt x="2763318" y="0"/>
                  </a:lnTo>
                  <a:lnTo>
                    <a:pt x="2776756" y="0"/>
                  </a:lnTo>
                  <a:lnTo>
                    <a:pt x="2777590" y="0"/>
                  </a:lnTo>
                  <a:lnTo>
                    <a:pt x="2779082" y="0"/>
                  </a:lnTo>
                  <a:lnTo>
                    <a:pt x="2783442" y="0"/>
                  </a:lnTo>
                  <a:lnTo>
                    <a:pt x="2784228" y="0"/>
                  </a:lnTo>
                  <a:lnTo>
                    <a:pt x="2785719" y="0"/>
                  </a:lnTo>
                  <a:lnTo>
                    <a:pt x="2786473" y="0"/>
                  </a:lnTo>
                  <a:lnTo>
                    <a:pt x="2793229" y="0"/>
                  </a:lnTo>
                  <a:lnTo>
                    <a:pt x="2799367" y="0"/>
                  </a:lnTo>
                  <a:lnTo>
                    <a:pt x="2813506" y="0"/>
                  </a:lnTo>
                  <a:lnTo>
                    <a:pt x="2820311" y="0"/>
                  </a:lnTo>
                  <a:lnTo>
                    <a:pt x="2827893" y="0"/>
                  </a:lnTo>
                  <a:lnTo>
                    <a:pt x="2827940" y="0"/>
                  </a:lnTo>
                  <a:lnTo>
                    <a:pt x="2829431" y="0"/>
                  </a:lnTo>
                  <a:lnTo>
                    <a:pt x="2829978" y="0"/>
                  </a:lnTo>
                  <a:lnTo>
                    <a:pt x="2852058" y="0"/>
                  </a:lnTo>
                  <a:lnTo>
                    <a:pt x="2857060" y="0"/>
                  </a:lnTo>
                  <a:lnTo>
                    <a:pt x="2857958" y="0"/>
                  </a:lnTo>
                  <a:lnTo>
                    <a:pt x="2871601" y="0"/>
                  </a:lnTo>
                  <a:lnTo>
                    <a:pt x="2882123" y="0"/>
                  </a:lnTo>
                  <a:lnTo>
                    <a:pt x="2894046" y="0"/>
                  </a:lnTo>
                  <a:lnTo>
                    <a:pt x="2903496" y="0"/>
                  </a:lnTo>
                  <a:lnTo>
                    <a:pt x="2911211" y="0"/>
                  </a:lnTo>
                  <a:lnTo>
                    <a:pt x="2914242" y="0"/>
                  </a:lnTo>
                  <a:lnTo>
                    <a:pt x="2914461" y="0"/>
                  </a:lnTo>
                  <a:lnTo>
                    <a:pt x="2924111" y="0"/>
                  </a:lnTo>
                  <a:lnTo>
                    <a:pt x="2927136" y="0"/>
                  </a:lnTo>
                  <a:lnTo>
                    <a:pt x="2933561" y="0"/>
                  </a:lnTo>
                  <a:lnTo>
                    <a:pt x="2939580" y="0"/>
                  </a:lnTo>
                  <a:lnTo>
                    <a:pt x="2941275" y="0"/>
                  </a:lnTo>
                  <a:lnTo>
                    <a:pt x="2941543" y="0"/>
                  </a:lnTo>
                  <a:lnTo>
                    <a:pt x="2945586" y="0"/>
                  </a:lnTo>
                  <a:lnTo>
                    <a:pt x="2950032" y="0"/>
                  </a:lnTo>
                  <a:lnTo>
                    <a:pt x="2955662" y="0"/>
                  </a:lnTo>
                  <a:lnTo>
                    <a:pt x="2955709" y="0"/>
                  </a:lnTo>
                  <a:lnTo>
                    <a:pt x="2957200" y="0"/>
                  </a:lnTo>
                  <a:lnTo>
                    <a:pt x="2957747" y="0"/>
                  </a:lnTo>
                  <a:lnTo>
                    <a:pt x="2968152" y="0"/>
                  </a:lnTo>
                  <a:lnTo>
                    <a:pt x="2969644" y="0"/>
                  </a:lnTo>
                  <a:lnTo>
                    <a:pt x="2972667" y="0"/>
                  </a:lnTo>
                  <a:lnTo>
                    <a:pt x="2977114" y="0"/>
                  </a:lnTo>
                  <a:lnTo>
                    <a:pt x="2984829" y="0"/>
                  </a:lnTo>
                  <a:lnTo>
                    <a:pt x="2985727" y="0"/>
                  </a:lnTo>
                  <a:lnTo>
                    <a:pt x="2999370" y="0"/>
                  </a:lnTo>
                  <a:lnTo>
                    <a:pt x="3021815" y="0"/>
                  </a:lnTo>
                  <a:lnTo>
                    <a:pt x="3031265" y="0"/>
                  </a:lnTo>
                  <a:lnTo>
                    <a:pt x="3042230" y="0"/>
                  </a:lnTo>
                  <a:lnTo>
                    <a:pt x="3044946" y="0"/>
                  </a:lnTo>
                  <a:lnTo>
                    <a:pt x="3051880" y="0"/>
                  </a:lnTo>
                  <a:lnTo>
                    <a:pt x="3061330" y="0"/>
                  </a:lnTo>
                  <a:lnTo>
                    <a:pt x="3067349" y="0"/>
                  </a:lnTo>
                  <a:lnTo>
                    <a:pt x="3069312" y="0"/>
                  </a:lnTo>
                  <a:lnTo>
                    <a:pt x="3073355" y="0"/>
                  </a:lnTo>
                  <a:lnTo>
                    <a:pt x="3073518" y="0"/>
                  </a:lnTo>
                  <a:lnTo>
                    <a:pt x="3075011" y="0"/>
                  </a:lnTo>
                  <a:lnTo>
                    <a:pt x="3077801" y="0"/>
                  </a:lnTo>
                  <a:lnTo>
                    <a:pt x="3095921" y="0"/>
                  </a:lnTo>
                  <a:lnTo>
                    <a:pt x="3097413" y="0"/>
                  </a:lnTo>
                  <a:lnTo>
                    <a:pt x="3100436" y="0"/>
                  </a:lnTo>
                  <a:lnTo>
                    <a:pt x="3103552" y="0"/>
                  </a:lnTo>
                  <a:lnTo>
                    <a:pt x="3104883" y="0"/>
                  </a:lnTo>
                  <a:lnTo>
                    <a:pt x="3120023" y="0"/>
                  </a:lnTo>
                  <a:lnTo>
                    <a:pt x="3120445" y="0"/>
                  </a:lnTo>
                  <a:lnTo>
                    <a:pt x="3149018" y="0"/>
                  </a:lnTo>
                  <a:lnTo>
                    <a:pt x="3150088" y="0"/>
                  </a:lnTo>
                  <a:lnTo>
                    <a:pt x="3150509" y="0"/>
                  </a:lnTo>
                  <a:lnTo>
                    <a:pt x="3171054" y="0"/>
                  </a:lnTo>
                  <a:lnTo>
                    <a:pt x="3172715" y="0"/>
                  </a:lnTo>
                  <a:lnTo>
                    <a:pt x="3199627" y="0"/>
                  </a:lnTo>
                  <a:lnTo>
                    <a:pt x="3201119" y="0"/>
                  </a:lnTo>
                  <a:lnTo>
                    <a:pt x="3201287" y="0"/>
                  </a:lnTo>
                  <a:lnTo>
                    <a:pt x="3201751" y="0"/>
                  </a:lnTo>
                  <a:lnTo>
                    <a:pt x="3202780" y="0"/>
                  </a:lnTo>
                  <a:lnTo>
                    <a:pt x="3217515" y="0"/>
                  </a:lnTo>
                  <a:lnTo>
                    <a:pt x="3224152" y="0"/>
                  </a:lnTo>
                  <a:lnTo>
                    <a:pt x="3230324" y="0"/>
                  </a:lnTo>
                  <a:lnTo>
                    <a:pt x="3231321" y="0"/>
                  </a:lnTo>
                  <a:lnTo>
                    <a:pt x="3231816" y="0"/>
                  </a:lnTo>
                  <a:lnTo>
                    <a:pt x="3243763" y="0"/>
                  </a:lnTo>
                  <a:lnTo>
                    <a:pt x="3246088" y="0"/>
                  </a:lnTo>
                  <a:lnTo>
                    <a:pt x="3247580" y="0"/>
                  </a:lnTo>
                  <a:lnTo>
                    <a:pt x="3247792" y="0"/>
                  </a:lnTo>
                  <a:lnTo>
                    <a:pt x="3248214" y="0"/>
                  </a:lnTo>
                  <a:lnTo>
                    <a:pt x="3252725" y="0"/>
                  </a:lnTo>
                  <a:lnTo>
                    <a:pt x="3254217" y="0"/>
                  </a:lnTo>
                  <a:lnTo>
                    <a:pt x="3260235" y="0"/>
                  </a:lnTo>
                  <a:lnTo>
                    <a:pt x="3276787" y="0"/>
                  </a:lnTo>
                  <a:lnTo>
                    <a:pt x="3277857" y="0"/>
                  </a:lnTo>
                  <a:lnTo>
                    <a:pt x="3278278" y="0"/>
                  </a:lnTo>
                  <a:lnTo>
                    <a:pt x="3290300" y="0"/>
                  </a:lnTo>
                  <a:lnTo>
                    <a:pt x="3298823" y="0"/>
                  </a:lnTo>
                  <a:lnTo>
                    <a:pt x="3327396" y="0"/>
                  </a:lnTo>
                  <a:lnTo>
                    <a:pt x="3328888" y="0"/>
                  </a:lnTo>
                  <a:lnTo>
                    <a:pt x="3329520" y="0"/>
                  </a:lnTo>
                  <a:lnTo>
                    <a:pt x="3345284" y="0"/>
                  </a:lnTo>
                  <a:lnTo>
                    <a:pt x="3349129" y="0"/>
                  </a:lnTo>
                  <a:lnTo>
                    <a:pt x="3351921" y="0"/>
                  </a:lnTo>
                  <a:lnTo>
                    <a:pt x="3358093" y="0"/>
                  </a:lnTo>
                  <a:lnTo>
                    <a:pt x="3359585" y="0"/>
                  </a:lnTo>
                  <a:lnTo>
                    <a:pt x="3371532" y="0"/>
                  </a:lnTo>
                  <a:lnTo>
                    <a:pt x="3373857" y="0"/>
                  </a:lnTo>
                  <a:lnTo>
                    <a:pt x="3375349" y="0"/>
                  </a:lnTo>
                  <a:lnTo>
                    <a:pt x="3380494" y="0"/>
                  </a:lnTo>
                  <a:lnTo>
                    <a:pt x="3381986" y="0"/>
                  </a:lnTo>
                  <a:lnTo>
                    <a:pt x="3388004" y="0"/>
                  </a:lnTo>
                  <a:lnTo>
                    <a:pt x="3408282" y="0"/>
                  </a:lnTo>
                  <a:lnTo>
                    <a:pt x="3418069" y="0"/>
                  </a:lnTo>
                  <a:lnTo>
                    <a:pt x="3424207" y="0"/>
                  </a:lnTo>
                  <a:lnTo>
                    <a:pt x="3424753" y="0"/>
                  </a:lnTo>
                  <a:lnTo>
                    <a:pt x="3452733" y="0"/>
                  </a:lnTo>
                  <a:lnTo>
                    <a:pt x="3454818" y="0"/>
                  </a:lnTo>
                  <a:lnTo>
                    <a:pt x="3476898" y="0"/>
                  </a:lnTo>
                  <a:lnTo>
                    <a:pt x="3496441" y="0"/>
                  </a:lnTo>
                  <a:lnTo>
                    <a:pt x="3509236" y="0"/>
                  </a:lnTo>
                  <a:lnTo>
                    <a:pt x="3518886" y="0"/>
                  </a:lnTo>
                  <a:lnTo>
                    <a:pt x="3528336" y="0"/>
                  </a:lnTo>
                  <a:lnTo>
                    <a:pt x="3536051" y="0"/>
                  </a:lnTo>
                  <a:lnTo>
                    <a:pt x="3539301" y="0"/>
                  </a:lnTo>
                  <a:lnTo>
                    <a:pt x="3540361" y="0"/>
                  </a:lnTo>
                  <a:lnTo>
                    <a:pt x="3544807" y="0"/>
                  </a:lnTo>
                  <a:lnTo>
                    <a:pt x="3551976" y="0"/>
                  </a:lnTo>
                  <a:lnTo>
                    <a:pt x="3552522" y="0"/>
                  </a:lnTo>
                  <a:lnTo>
                    <a:pt x="3564420" y="0"/>
                  </a:lnTo>
                  <a:lnTo>
                    <a:pt x="3570426" y="0"/>
                  </a:lnTo>
                  <a:cubicBezTo>
                    <a:pt x="3574872" y="0"/>
                    <a:pt x="3574872" y="0"/>
                    <a:pt x="3574872" y="0"/>
                  </a:cubicBezTo>
                  <a:lnTo>
                    <a:pt x="3580502" y="0"/>
                  </a:lnTo>
                  <a:lnTo>
                    <a:pt x="3582587" y="0"/>
                  </a:lnTo>
                  <a:lnTo>
                    <a:pt x="3624210" y="0"/>
                  </a:lnTo>
                  <a:lnTo>
                    <a:pt x="3637005" y="0"/>
                  </a:lnTo>
                  <a:lnTo>
                    <a:pt x="3646655" y="0"/>
                  </a:lnTo>
                  <a:lnTo>
                    <a:pt x="3656105" y="0"/>
                  </a:lnTo>
                  <a:lnTo>
                    <a:pt x="3667070" y="0"/>
                  </a:lnTo>
                  <a:lnTo>
                    <a:pt x="3668130" y="0"/>
                  </a:lnTo>
                  <a:lnTo>
                    <a:pt x="3669786" y="0"/>
                  </a:lnTo>
                  <a:lnTo>
                    <a:pt x="3672576" y="0"/>
                  </a:lnTo>
                  <a:lnTo>
                    <a:pt x="3692189" y="0"/>
                  </a:lnTo>
                  <a:lnTo>
                    <a:pt x="3698195" y="0"/>
                  </a:lnTo>
                  <a:lnTo>
                    <a:pt x="3702641" y="0"/>
                  </a:lnTo>
                  <a:lnTo>
                    <a:pt x="3744863" y="0"/>
                  </a:lnTo>
                  <a:lnTo>
                    <a:pt x="3745285" y="0"/>
                  </a:lnTo>
                  <a:lnTo>
                    <a:pt x="3795894" y="0"/>
                  </a:lnTo>
                  <a:lnTo>
                    <a:pt x="3797555" y="0"/>
                  </a:lnTo>
                  <a:lnTo>
                    <a:pt x="3826591" y="0"/>
                  </a:lnTo>
                  <a:lnTo>
                    <a:pt x="3842355" y="0"/>
                  </a:lnTo>
                  <a:lnTo>
                    <a:pt x="3848992" y="0"/>
                  </a:lnTo>
                  <a:lnTo>
                    <a:pt x="3872632" y="0"/>
                  </a:lnTo>
                  <a:lnTo>
                    <a:pt x="3873054" y="0"/>
                  </a:lnTo>
                  <a:lnTo>
                    <a:pt x="3885075" y="0"/>
                  </a:lnTo>
                  <a:lnTo>
                    <a:pt x="3923663" y="0"/>
                  </a:lnTo>
                  <a:lnTo>
                    <a:pt x="3954360" y="0"/>
                  </a:lnTo>
                  <a:lnTo>
                    <a:pt x="3970124" y="0"/>
                  </a:lnTo>
                  <a:lnTo>
                    <a:pt x="3976761" y="0"/>
                  </a:lnTo>
                  <a:lnTo>
                    <a:pt x="4012844" y="0"/>
                  </a:lnTo>
                  <a:lnTo>
                    <a:pt x="4049593" y="0"/>
                  </a:lnTo>
                  <a:cubicBezTo>
                    <a:pt x="4169647" y="0"/>
                    <a:pt x="4169647" y="0"/>
                    <a:pt x="4169647" y="0"/>
                  </a:cubicBezTo>
                  <a:lnTo>
                    <a:pt x="4177362" y="0"/>
                  </a:lnTo>
                  <a:cubicBezTo>
                    <a:pt x="4297416" y="0"/>
                    <a:pt x="4297416" y="0"/>
                    <a:pt x="4297416" y="0"/>
                  </a:cubicBezTo>
                  <a:cubicBezTo>
                    <a:pt x="4327758" y="0"/>
                    <a:pt x="4364168" y="21251"/>
                    <a:pt x="4379339" y="47054"/>
                  </a:cubicBezTo>
                  <a:cubicBezTo>
                    <a:pt x="4591731" y="415146"/>
                    <a:pt x="4591731" y="415146"/>
                    <a:pt x="4591731" y="415146"/>
                  </a:cubicBezTo>
                  <a:cubicBezTo>
                    <a:pt x="4606902" y="440951"/>
                    <a:pt x="4606902" y="483452"/>
                    <a:pt x="4591731" y="509257"/>
                  </a:cubicBezTo>
                  <a:cubicBezTo>
                    <a:pt x="4379339" y="877348"/>
                    <a:pt x="4379339" y="877348"/>
                    <a:pt x="4379339" y="877348"/>
                  </a:cubicBezTo>
                  <a:cubicBezTo>
                    <a:pt x="4364168" y="903151"/>
                    <a:pt x="4327758" y="924402"/>
                    <a:pt x="4297416" y="924402"/>
                  </a:cubicBezTo>
                  <a:lnTo>
                    <a:pt x="4169647" y="924402"/>
                  </a:lnTo>
                  <a:lnTo>
                    <a:pt x="3976761" y="924402"/>
                  </a:lnTo>
                  <a:lnTo>
                    <a:pt x="3872632" y="924402"/>
                  </a:lnTo>
                  <a:lnTo>
                    <a:pt x="3848992" y="924402"/>
                  </a:lnTo>
                  <a:lnTo>
                    <a:pt x="3744863" y="924402"/>
                  </a:lnTo>
                  <a:lnTo>
                    <a:pt x="3702641" y="924402"/>
                  </a:lnTo>
                  <a:lnTo>
                    <a:pt x="3672576" y="924402"/>
                  </a:lnTo>
                  <a:lnTo>
                    <a:pt x="3656105" y="924402"/>
                  </a:lnTo>
                  <a:lnTo>
                    <a:pt x="3574872" y="924402"/>
                  </a:lnTo>
                  <a:lnTo>
                    <a:pt x="3551976" y="924402"/>
                  </a:lnTo>
                  <a:lnTo>
                    <a:pt x="3544807" y="924402"/>
                  </a:lnTo>
                  <a:lnTo>
                    <a:pt x="3528336" y="924402"/>
                  </a:lnTo>
                  <a:lnTo>
                    <a:pt x="3424207" y="924402"/>
                  </a:lnTo>
                  <a:lnTo>
                    <a:pt x="3381986" y="924402"/>
                  </a:lnTo>
                  <a:lnTo>
                    <a:pt x="3380494" y="924402"/>
                  </a:lnTo>
                  <a:lnTo>
                    <a:pt x="3351921" y="924402"/>
                  </a:lnTo>
                  <a:lnTo>
                    <a:pt x="3277857" y="924402"/>
                  </a:lnTo>
                  <a:lnTo>
                    <a:pt x="3254217" y="924402"/>
                  </a:lnTo>
                  <a:lnTo>
                    <a:pt x="3252725" y="924402"/>
                  </a:lnTo>
                  <a:lnTo>
                    <a:pt x="3247792" y="924402"/>
                  </a:lnTo>
                  <a:lnTo>
                    <a:pt x="3231321" y="924402"/>
                  </a:lnTo>
                  <a:lnTo>
                    <a:pt x="3224152" y="924402"/>
                  </a:lnTo>
                  <a:lnTo>
                    <a:pt x="3150088" y="924402"/>
                  </a:lnTo>
                  <a:lnTo>
                    <a:pt x="3120023" y="924402"/>
                  </a:lnTo>
                  <a:lnTo>
                    <a:pt x="3104883" y="924402"/>
                  </a:lnTo>
                  <a:lnTo>
                    <a:pt x="3103552" y="924402"/>
                  </a:lnTo>
                  <a:lnTo>
                    <a:pt x="3077801" y="924402"/>
                  </a:lnTo>
                  <a:lnTo>
                    <a:pt x="3061330" y="924402"/>
                  </a:lnTo>
                  <a:lnTo>
                    <a:pt x="3031265" y="924402"/>
                  </a:lnTo>
                  <a:lnTo>
                    <a:pt x="2977114" y="924402"/>
                  </a:lnTo>
                  <a:lnTo>
                    <a:pt x="2957200" y="924402"/>
                  </a:lnTo>
                  <a:lnTo>
                    <a:pt x="2955709" y="924402"/>
                  </a:lnTo>
                  <a:lnTo>
                    <a:pt x="2950032" y="924402"/>
                  </a:lnTo>
                  <a:lnTo>
                    <a:pt x="2933561" y="924402"/>
                  </a:lnTo>
                  <a:lnTo>
                    <a:pt x="2927136" y="924402"/>
                  </a:lnTo>
                  <a:lnTo>
                    <a:pt x="2903496" y="924402"/>
                  </a:lnTo>
                  <a:lnTo>
                    <a:pt x="2829431" y="924402"/>
                  </a:lnTo>
                  <a:lnTo>
                    <a:pt x="2827940" y="924402"/>
                  </a:lnTo>
                  <a:lnTo>
                    <a:pt x="2799367" y="924402"/>
                  </a:lnTo>
                  <a:lnTo>
                    <a:pt x="2785719" y="924402"/>
                  </a:lnTo>
                  <a:lnTo>
                    <a:pt x="2784228" y="924402"/>
                  </a:lnTo>
                  <a:lnTo>
                    <a:pt x="2757146" y="924402"/>
                  </a:lnTo>
                  <a:lnTo>
                    <a:pt x="2755654" y="924402"/>
                  </a:lnTo>
                  <a:lnTo>
                    <a:pt x="2680098" y="924402"/>
                  </a:lnTo>
                  <a:lnTo>
                    <a:pt x="2657950" y="924402"/>
                  </a:lnTo>
                  <a:lnTo>
                    <a:pt x="2656459" y="924402"/>
                  </a:lnTo>
                  <a:lnTo>
                    <a:pt x="2653017" y="924402"/>
                  </a:lnTo>
                  <a:lnTo>
                    <a:pt x="2636545" y="924402"/>
                  </a:lnTo>
                  <a:lnTo>
                    <a:pt x="2629377" y="924402"/>
                  </a:lnTo>
                  <a:lnTo>
                    <a:pt x="2627885" y="924402"/>
                  </a:lnTo>
                  <a:lnTo>
                    <a:pt x="2606481" y="924402"/>
                  </a:lnTo>
                  <a:lnTo>
                    <a:pt x="2552329" y="924402"/>
                  </a:lnTo>
                  <a:lnTo>
                    <a:pt x="2525248" y="924402"/>
                  </a:lnTo>
                  <a:lnTo>
                    <a:pt x="2510108" y="924402"/>
                  </a:lnTo>
                  <a:lnTo>
                    <a:pt x="2508776" y="924402"/>
                  </a:lnTo>
                  <a:lnTo>
                    <a:pt x="2480043" y="924402"/>
                  </a:lnTo>
                  <a:lnTo>
                    <a:pt x="2478712" y="924402"/>
                  </a:lnTo>
                  <a:lnTo>
                    <a:pt x="2463572" y="924402"/>
                  </a:lnTo>
                  <a:lnTo>
                    <a:pt x="2436490" y="924402"/>
                  </a:lnTo>
                  <a:lnTo>
                    <a:pt x="2382339" y="924402"/>
                  </a:lnTo>
                  <a:lnTo>
                    <a:pt x="2360934" y="924402"/>
                  </a:lnTo>
                  <a:lnTo>
                    <a:pt x="2359443" y="924402"/>
                  </a:lnTo>
                  <a:lnTo>
                    <a:pt x="2352274" y="924402"/>
                  </a:lnTo>
                  <a:lnTo>
                    <a:pt x="2335803" y="924402"/>
                  </a:lnTo>
                  <a:lnTo>
                    <a:pt x="2332360" y="924402"/>
                  </a:lnTo>
                  <a:lnTo>
                    <a:pt x="2332328" y="924402"/>
                  </a:lnTo>
                  <a:lnTo>
                    <a:pt x="2330869" y="924402"/>
                  </a:lnTo>
                  <a:lnTo>
                    <a:pt x="2308721" y="924402"/>
                  </a:lnTo>
                  <a:lnTo>
                    <a:pt x="2233165" y="924402"/>
                  </a:lnTo>
                  <a:lnTo>
                    <a:pt x="2231674" y="924402"/>
                  </a:lnTo>
                  <a:lnTo>
                    <a:pt x="2204591" y="924402"/>
                  </a:lnTo>
                  <a:lnTo>
                    <a:pt x="2204559" y="924402"/>
                  </a:lnTo>
                  <a:lnTo>
                    <a:pt x="2203100" y="924402"/>
                  </a:lnTo>
                  <a:lnTo>
                    <a:pt x="2189452" y="924402"/>
                  </a:lnTo>
                  <a:lnTo>
                    <a:pt x="2160879" y="924402"/>
                  </a:lnTo>
                  <a:lnTo>
                    <a:pt x="2159388" y="924402"/>
                  </a:lnTo>
                  <a:lnTo>
                    <a:pt x="2085323" y="924402"/>
                  </a:lnTo>
                  <a:lnTo>
                    <a:pt x="2077294" y="924402"/>
                  </a:lnTo>
                  <a:lnTo>
                    <a:pt x="2061683" y="924402"/>
                  </a:lnTo>
                  <a:lnTo>
                    <a:pt x="2055258" y="924402"/>
                  </a:lnTo>
                  <a:lnTo>
                    <a:pt x="2038787" y="924402"/>
                  </a:lnTo>
                  <a:lnTo>
                    <a:pt x="2033110" y="924402"/>
                  </a:lnTo>
                  <a:lnTo>
                    <a:pt x="2031619" y="924402"/>
                  </a:lnTo>
                  <a:lnTo>
                    <a:pt x="2011705" y="924402"/>
                  </a:lnTo>
                  <a:lnTo>
                    <a:pt x="1957554" y="924402"/>
                  </a:lnTo>
                  <a:lnTo>
                    <a:pt x="1949525" y="924402"/>
                  </a:lnTo>
                  <a:lnTo>
                    <a:pt x="1927489" y="924402"/>
                  </a:lnTo>
                  <a:lnTo>
                    <a:pt x="1911018" y="924402"/>
                  </a:lnTo>
                  <a:lnTo>
                    <a:pt x="1907543" y="924402"/>
                  </a:lnTo>
                  <a:lnTo>
                    <a:pt x="1885268" y="924402"/>
                  </a:lnTo>
                  <a:lnTo>
                    <a:pt x="1883936" y="924402"/>
                  </a:lnTo>
                  <a:lnTo>
                    <a:pt x="1868796" y="924402"/>
                  </a:lnTo>
                  <a:lnTo>
                    <a:pt x="1838732" y="924402"/>
                  </a:lnTo>
                  <a:lnTo>
                    <a:pt x="1779774" y="924402"/>
                  </a:lnTo>
                  <a:lnTo>
                    <a:pt x="1764668" y="924402"/>
                  </a:lnTo>
                  <a:lnTo>
                    <a:pt x="1757499" y="924402"/>
                  </a:lnTo>
                  <a:lnTo>
                    <a:pt x="1741027" y="924402"/>
                  </a:lnTo>
                  <a:lnTo>
                    <a:pt x="1737552" y="924402"/>
                  </a:lnTo>
                  <a:lnTo>
                    <a:pt x="1736094" y="924402"/>
                  </a:lnTo>
                  <a:lnTo>
                    <a:pt x="1734603" y="924402"/>
                  </a:lnTo>
                  <a:lnTo>
                    <a:pt x="1710963" y="924402"/>
                  </a:lnTo>
                  <a:lnTo>
                    <a:pt x="1707488" y="924402"/>
                  </a:lnTo>
                  <a:lnTo>
                    <a:pt x="1652509" y="924402"/>
                  </a:lnTo>
                  <a:lnTo>
                    <a:pt x="1636899" y="924402"/>
                  </a:lnTo>
                  <a:lnTo>
                    <a:pt x="1609783" y="924402"/>
                  </a:lnTo>
                  <a:lnTo>
                    <a:pt x="1608325" y="924402"/>
                  </a:lnTo>
                  <a:lnTo>
                    <a:pt x="1606834" y="924402"/>
                  </a:lnTo>
                  <a:lnTo>
                    <a:pt x="1579719" y="924402"/>
                  </a:lnTo>
                  <a:lnTo>
                    <a:pt x="1564612" y="924402"/>
                  </a:lnTo>
                  <a:lnTo>
                    <a:pt x="1524740" y="924402"/>
                  </a:lnTo>
                  <a:lnTo>
                    <a:pt x="1482518" y="924402"/>
                  </a:lnTo>
                  <a:lnTo>
                    <a:pt x="1460483" y="924402"/>
                  </a:lnTo>
                  <a:lnTo>
                    <a:pt x="1452454" y="924402"/>
                  </a:lnTo>
                  <a:lnTo>
                    <a:pt x="1444011" y="924402"/>
                  </a:lnTo>
                  <a:lnTo>
                    <a:pt x="1436843" y="924402"/>
                  </a:lnTo>
                  <a:lnTo>
                    <a:pt x="1413947" y="924402"/>
                  </a:lnTo>
                  <a:lnTo>
                    <a:pt x="1354749" y="924402"/>
                  </a:lnTo>
                  <a:lnTo>
                    <a:pt x="1332714" y="924402"/>
                  </a:lnTo>
                  <a:lnTo>
                    <a:pt x="1324685" y="924402"/>
                  </a:lnTo>
                  <a:lnTo>
                    <a:pt x="1316242" y="924402"/>
                  </a:lnTo>
                  <a:lnTo>
                    <a:pt x="1312767" y="924402"/>
                  </a:lnTo>
                  <a:lnTo>
                    <a:pt x="1286178" y="924402"/>
                  </a:lnTo>
                  <a:lnTo>
                    <a:pt x="1282703" y="924402"/>
                  </a:lnTo>
                  <a:lnTo>
                    <a:pt x="1243956" y="924402"/>
                  </a:lnTo>
                  <a:lnTo>
                    <a:pt x="1184998" y="924402"/>
                  </a:lnTo>
                  <a:lnTo>
                    <a:pt x="1154934" y="924402"/>
                  </a:lnTo>
                  <a:lnTo>
                    <a:pt x="1139828" y="924402"/>
                  </a:lnTo>
                  <a:lnTo>
                    <a:pt x="1116187" y="924402"/>
                  </a:lnTo>
                  <a:lnTo>
                    <a:pt x="1112712" y="924402"/>
                  </a:lnTo>
                  <a:lnTo>
                    <a:pt x="1057734" y="924402"/>
                  </a:lnTo>
                  <a:lnTo>
                    <a:pt x="1027669" y="924402"/>
                  </a:lnTo>
                  <a:lnTo>
                    <a:pt x="1012059" y="924402"/>
                  </a:lnTo>
                  <a:lnTo>
                    <a:pt x="984943" y="924402"/>
                  </a:lnTo>
                  <a:lnTo>
                    <a:pt x="929965" y="924402"/>
                  </a:lnTo>
                  <a:lnTo>
                    <a:pt x="899900" y="924402"/>
                  </a:lnTo>
                  <a:lnTo>
                    <a:pt x="857678" y="924402"/>
                  </a:lnTo>
                  <a:lnTo>
                    <a:pt x="819171" y="924402"/>
                  </a:lnTo>
                  <a:lnTo>
                    <a:pt x="729909" y="924402"/>
                  </a:lnTo>
                  <a:lnTo>
                    <a:pt x="691402" y="924402"/>
                  </a:lnTo>
                  <a:lnTo>
                    <a:pt x="687927" y="924402"/>
                  </a:lnTo>
                  <a:lnTo>
                    <a:pt x="560158" y="924402"/>
                  </a:lnTo>
                  <a:lnTo>
                    <a:pt x="432894" y="924402"/>
                  </a:lnTo>
                  <a:lnTo>
                    <a:pt x="305125" y="924402"/>
                  </a:lnTo>
                  <a:cubicBezTo>
                    <a:pt x="275541" y="924402"/>
                    <a:pt x="238373" y="903151"/>
                    <a:pt x="223202" y="877348"/>
                  </a:cubicBezTo>
                  <a:cubicBezTo>
                    <a:pt x="10809" y="509257"/>
                    <a:pt x="10809" y="509257"/>
                    <a:pt x="10809" y="509257"/>
                  </a:cubicBezTo>
                  <a:cubicBezTo>
                    <a:pt x="-3603" y="483452"/>
                    <a:pt x="-3603" y="440951"/>
                    <a:pt x="10809" y="415146"/>
                  </a:cubicBezTo>
                  <a:cubicBezTo>
                    <a:pt x="223202" y="47054"/>
                    <a:pt x="223202" y="47054"/>
                    <a:pt x="223202" y="47054"/>
                  </a:cubicBezTo>
                  <a:cubicBezTo>
                    <a:pt x="238373" y="21251"/>
                    <a:pt x="275541" y="0"/>
                    <a:pt x="305125" y="0"/>
                  </a:cubicBezTo>
                  <a:close/>
                </a:path>
              </a:pathLst>
            </a:custGeom>
            <a:solidFill>
              <a:srgbClr val="4B6B5E"/>
            </a:solidFill>
            <a:ln w="19050"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grpSp>
          <p:nvGrpSpPr>
            <p:cNvPr id="62" name="组合 61"/>
            <p:cNvGrpSpPr/>
            <p:nvPr/>
          </p:nvGrpSpPr>
          <p:grpSpPr>
            <a:xfrm>
              <a:off x="1577699" y="3278047"/>
              <a:ext cx="2478629" cy="341078"/>
              <a:chOff x="3411453" y="3940750"/>
              <a:chExt cx="2700925" cy="454770"/>
            </a:xfrm>
          </p:grpSpPr>
          <p:sp>
            <p:nvSpPr>
              <p:cNvPr id="63" name="文本框 62"/>
              <p:cNvSpPr txBox="1"/>
              <p:nvPr/>
            </p:nvSpPr>
            <p:spPr>
              <a:xfrm>
                <a:off x="3411453" y="3940750"/>
                <a:ext cx="2700925" cy="3177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65" b="1" dirty="0" smtClean="0">
                    <a:solidFill>
                      <a:prstClr val="white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LƯỢC ĐỒ CLASS(DIAGRAM)</a:t>
                </a:r>
                <a:endParaRPr lang="zh-CN" altLang="en-US" sz="1465" b="1" dirty="0">
                  <a:solidFill>
                    <a:prstClr val="white"/>
                  </a:solidFill>
                  <a:latin typeface="Roboto" panose="02000000000000000000" pitchFamily="2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64" name="文本框 63"/>
              <p:cNvSpPr txBox="1"/>
              <p:nvPr/>
            </p:nvSpPr>
            <p:spPr>
              <a:xfrm>
                <a:off x="3457192" y="4135512"/>
                <a:ext cx="1951476" cy="2600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1218565">
                  <a:lnSpc>
                    <a:spcPct val="110000"/>
                  </a:lnSpc>
                  <a:defRPr/>
                </a:pPr>
                <a:endParaRPr lang="zh-CN" altLang="en-US" sz="1065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65" name="组合 64"/>
          <p:cNvGrpSpPr/>
          <p:nvPr/>
        </p:nvGrpSpPr>
        <p:grpSpPr>
          <a:xfrm>
            <a:off x="4684929" y="2837470"/>
            <a:ext cx="1085408" cy="961991"/>
            <a:chOff x="3513697" y="2064470"/>
            <a:chExt cx="814056" cy="721493"/>
          </a:xfrm>
        </p:grpSpPr>
        <p:grpSp>
          <p:nvGrpSpPr>
            <p:cNvPr id="66" name="组合 65"/>
            <p:cNvGrpSpPr/>
            <p:nvPr/>
          </p:nvGrpSpPr>
          <p:grpSpPr>
            <a:xfrm rot="5400000" flipH="1">
              <a:off x="3559978" y="2018189"/>
              <a:ext cx="721493" cy="814056"/>
              <a:chOff x="8439634" y="3544648"/>
              <a:chExt cx="1611146" cy="1817848"/>
            </a:xfrm>
          </p:grpSpPr>
          <p:sp>
            <p:nvSpPr>
              <p:cNvPr id="68" name="Freeform 5"/>
              <p:cNvSpPr/>
              <p:nvPr/>
            </p:nvSpPr>
            <p:spPr bwMode="auto">
              <a:xfrm rot="5400000" flipH="1">
                <a:off x="8336283" y="3647999"/>
                <a:ext cx="1817848" cy="1611146"/>
              </a:xfrm>
              <a:custGeom>
                <a:avLst/>
                <a:gdLst>
                  <a:gd name="T0" fmla="*/ 407 w 1375"/>
                  <a:gd name="T1" fmla="*/ 1218 h 1218"/>
                  <a:gd name="T2" fmla="*/ 299 w 1375"/>
                  <a:gd name="T3" fmla="*/ 1156 h 1218"/>
                  <a:gd name="T4" fmla="*/ 19 w 1375"/>
                  <a:gd name="T5" fmla="*/ 671 h 1218"/>
                  <a:gd name="T6" fmla="*/ 19 w 1375"/>
                  <a:gd name="T7" fmla="*/ 547 h 1218"/>
                  <a:gd name="T8" fmla="*/ 299 w 1375"/>
                  <a:gd name="T9" fmla="*/ 62 h 1218"/>
                  <a:gd name="T10" fmla="*/ 407 w 1375"/>
                  <a:gd name="T11" fmla="*/ 0 h 1218"/>
                  <a:gd name="T12" fmla="*/ 967 w 1375"/>
                  <a:gd name="T13" fmla="*/ 0 h 1218"/>
                  <a:gd name="T14" fmla="*/ 1075 w 1375"/>
                  <a:gd name="T15" fmla="*/ 62 h 1218"/>
                  <a:gd name="T16" fmla="*/ 1355 w 1375"/>
                  <a:gd name="T17" fmla="*/ 547 h 1218"/>
                  <a:gd name="T18" fmla="*/ 1355 w 1375"/>
                  <a:gd name="T19" fmla="*/ 671 h 1218"/>
                  <a:gd name="T20" fmla="*/ 1075 w 1375"/>
                  <a:gd name="T21" fmla="*/ 1156 h 1218"/>
                  <a:gd name="T22" fmla="*/ 967 w 1375"/>
                  <a:gd name="T23" fmla="*/ 1218 h 1218"/>
                  <a:gd name="T24" fmla="*/ 407 w 1375"/>
                  <a:gd name="T25" fmla="*/ 1218 h 1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75" h="1218">
                    <a:moveTo>
                      <a:pt x="407" y="1218"/>
                    </a:moveTo>
                    <a:cubicBezTo>
                      <a:pt x="368" y="1218"/>
                      <a:pt x="319" y="1190"/>
                      <a:pt x="299" y="1156"/>
                    </a:cubicBezTo>
                    <a:cubicBezTo>
                      <a:pt x="19" y="671"/>
                      <a:pt x="19" y="671"/>
                      <a:pt x="19" y="671"/>
                    </a:cubicBezTo>
                    <a:cubicBezTo>
                      <a:pt x="0" y="637"/>
                      <a:pt x="0" y="581"/>
                      <a:pt x="19" y="547"/>
                    </a:cubicBezTo>
                    <a:cubicBezTo>
                      <a:pt x="299" y="62"/>
                      <a:pt x="299" y="62"/>
                      <a:pt x="299" y="62"/>
                    </a:cubicBezTo>
                    <a:cubicBezTo>
                      <a:pt x="319" y="28"/>
                      <a:pt x="368" y="0"/>
                      <a:pt x="407" y="0"/>
                    </a:cubicBezTo>
                    <a:cubicBezTo>
                      <a:pt x="967" y="0"/>
                      <a:pt x="967" y="0"/>
                      <a:pt x="967" y="0"/>
                    </a:cubicBezTo>
                    <a:cubicBezTo>
                      <a:pt x="1007" y="0"/>
                      <a:pt x="1055" y="28"/>
                      <a:pt x="1075" y="62"/>
                    </a:cubicBezTo>
                    <a:cubicBezTo>
                      <a:pt x="1355" y="547"/>
                      <a:pt x="1355" y="547"/>
                      <a:pt x="1355" y="547"/>
                    </a:cubicBezTo>
                    <a:cubicBezTo>
                      <a:pt x="1375" y="581"/>
                      <a:pt x="1375" y="637"/>
                      <a:pt x="1355" y="671"/>
                    </a:cubicBezTo>
                    <a:cubicBezTo>
                      <a:pt x="1075" y="1156"/>
                      <a:pt x="1075" y="1156"/>
                      <a:pt x="1075" y="1156"/>
                    </a:cubicBezTo>
                    <a:cubicBezTo>
                      <a:pt x="1055" y="1190"/>
                      <a:pt x="1007" y="1218"/>
                      <a:pt x="967" y="1218"/>
                    </a:cubicBezTo>
                    <a:lnTo>
                      <a:pt x="407" y="1218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lumMod val="97000"/>
                    </a:schemeClr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  <a:ln w="19050">
                <a:gradFill flip="none" rotWithShape="1">
                  <a:gsLst>
                    <a:gs pos="100000">
                      <a:schemeClr val="bg1">
                        <a:lumMod val="75000"/>
                      </a:schemeClr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outerShdw blurRad="127000" dist="508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69" name="Freeform 5"/>
              <p:cNvSpPr/>
              <p:nvPr/>
            </p:nvSpPr>
            <p:spPr bwMode="auto">
              <a:xfrm rot="5400000" flipH="1">
                <a:off x="8582835" y="3866517"/>
                <a:ext cx="1324743" cy="1174112"/>
              </a:xfrm>
              <a:custGeom>
                <a:avLst/>
                <a:gdLst>
                  <a:gd name="T0" fmla="*/ 407 w 1375"/>
                  <a:gd name="T1" fmla="*/ 1218 h 1218"/>
                  <a:gd name="T2" fmla="*/ 299 w 1375"/>
                  <a:gd name="T3" fmla="*/ 1156 h 1218"/>
                  <a:gd name="T4" fmla="*/ 19 w 1375"/>
                  <a:gd name="T5" fmla="*/ 671 h 1218"/>
                  <a:gd name="T6" fmla="*/ 19 w 1375"/>
                  <a:gd name="T7" fmla="*/ 547 h 1218"/>
                  <a:gd name="T8" fmla="*/ 299 w 1375"/>
                  <a:gd name="T9" fmla="*/ 62 h 1218"/>
                  <a:gd name="T10" fmla="*/ 407 w 1375"/>
                  <a:gd name="T11" fmla="*/ 0 h 1218"/>
                  <a:gd name="T12" fmla="*/ 967 w 1375"/>
                  <a:gd name="T13" fmla="*/ 0 h 1218"/>
                  <a:gd name="T14" fmla="*/ 1075 w 1375"/>
                  <a:gd name="T15" fmla="*/ 62 h 1218"/>
                  <a:gd name="T16" fmla="*/ 1355 w 1375"/>
                  <a:gd name="T17" fmla="*/ 547 h 1218"/>
                  <a:gd name="T18" fmla="*/ 1355 w 1375"/>
                  <a:gd name="T19" fmla="*/ 671 h 1218"/>
                  <a:gd name="T20" fmla="*/ 1075 w 1375"/>
                  <a:gd name="T21" fmla="*/ 1156 h 1218"/>
                  <a:gd name="T22" fmla="*/ 967 w 1375"/>
                  <a:gd name="T23" fmla="*/ 1218 h 1218"/>
                  <a:gd name="T24" fmla="*/ 407 w 1375"/>
                  <a:gd name="T25" fmla="*/ 1218 h 1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75" h="1218">
                    <a:moveTo>
                      <a:pt x="407" y="1218"/>
                    </a:moveTo>
                    <a:cubicBezTo>
                      <a:pt x="368" y="1218"/>
                      <a:pt x="319" y="1190"/>
                      <a:pt x="299" y="1156"/>
                    </a:cubicBezTo>
                    <a:cubicBezTo>
                      <a:pt x="19" y="671"/>
                      <a:pt x="19" y="671"/>
                      <a:pt x="19" y="671"/>
                    </a:cubicBezTo>
                    <a:cubicBezTo>
                      <a:pt x="0" y="637"/>
                      <a:pt x="0" y="581"/>
                      <a:pt x="19" y="547"/>
                    </a:cubicBezTo>
                    <a:cubicBezTo>
                      <a:pt x="299" y="62"/>
                      <a:pt x="299" y="62"/>
                      <a:pt x="299" y="62"/>
                    </a:cubicBezTo>
                    <a:cubicBezTo>
                      <a:pt x="319" y="28"/>
                      <a:pt x="368" y="0"/>
                      <a:pt x="407" y="0"/>
                    </a:cubicBezTo>
                    <a:cubicBezTo>
                      <a:pt x="967" y="0"/>
                      <a:pt x="967" y="0"/>
                      <a:pt x="967" y="0"/>
                    </a:cubicBezTo>
                    <a:cubicBezTo>
                      <a:pt x="1007" y="0"/>
                      <a:pt x="1055" y="28"/>
                      <a:pt x="1075" y="62"/>
                    </a:cubicBezTo>
                    <a:cubicBezTo>
                      <a:pt x="1355" y="547"/>
                      <a:pt x="1355" y="547"/>
                      <a:pt x="1355" y="547"/>
                    </a:cubicBezTo>
                    <a:cubicBezTo>
                      <a:pt x="1375" y="581"/>
                      <a:pt x="1375" y="637"/>
                      <a:pt x="1355" y="671"/>
                    </a:cubicBezTo>
                    <a:cubicBezTo>
                      <a:pt x="1075" y="1156"/>
                      <a:pt x="1075" y="1156"/>
                      <a:pt x="1075" y="1156"/>
                    </a:cubicBezTo>
                    <a:cubicBezTo>
                      <a:pt x="1055" y="1190"/>
                      <a:pt x="1007" y="1218"/>
                      <a:pt x="967" y="1218"/>
                    </a:cubicBezTo>
                    <a:lnTo>
                      <a:pt x="407" y="1218"/>
                    </a:lnTo>
                    <a:close/>
                  </a:path>
                </a:pathLst>
              </a:custGeom>
              <a:solidFill>
                <a:srgbClr val="7CA494"/>
              </a:solidFill>
              <a:ln w="15875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innerShdw blurRad="50800" dist="25400" dir="13500000">
                  <a:prstClr val="black">
                    <a:alpha val="50000"/>
                  </a:prstClr>
                </a:innerShdw>
              </a:effec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67" name="Freeform 975"/>
            <p:cNvSpPr>
              <a:spLocks noEditPoints="1"/>
            </p:cNvSpPr>
            <p:nvPr/>
          </p:nvSpPr>
          <p:spPr bwMode="auto">
            <a:xfrm>
              <a:off x="3798493" y="2286531"/>
              <a:ext cx="224599" cy="277371"/>
            </a:xfrm>
            <a:custGeom>
              <a:avLst/>
              <a:gdLst>
                <a:gd name="T0" fmla="*/ 120 w 349"/>
                <a:gd name="T1" fmla="*/ 0 h 431"/>
                <a:gd name="T2" fmla="*/ 117 w 349"/>
                <a:gd name="T3" fmla="*/ 3 h 431"/>
                <a:gd name="T4" fmla="*/ 2 w 349"/>
                <a:gd name="T5" fmla="*/ 117 h 431"/>
                <a:gd name="T6" fmla="*/ 0 w 349"/>
                <a:gd name="T7" fmla="*/ 120 h 431"/>
                <a:gd name="T8" fmla="*/ 0 w 349"/>
                <a:gd name="T9" fmla="*/ 431 h 431"/>
                <a:gd name="T10" fmla="*/ 349 w 349"/>
                <a:gd name="T11" fmla="*/ 431 h 431"/>
                <a:gd name="T12" fmla="*/ 349 w 349"/>
                <a:gd name="T13" fmla="*/ 0 h 431"/>
                <a:gd name="T14" fmla="*/ 120 w 349"/>
                <a:gd name="T15" fmla="*/ 0 h 431"/>
                <a:gd name="T16" fmla="*/ 114 w 349"/>
                <a:gd name="T17" fmla="*/ 37 h 431"/>
                <a:gd name="T18" fmla="*/ 114 w 349"/>
                <a:gd name="T19" fmla="*/ 114 h 431"/>
                <a:gd name="T20" fmla="*/ 37 w 349"/>
                <a:gd name="T21" fmla="*/ 114 h 431"/>
                <a:gd name="T22" fmla="*/ 114 w 349"/>
                <a:gd name="T23" fmla="*/ 37 h 431"/>
                <a:gd name="T24" fmla="*/ 328 w 349"/>
                <a:gd name="T25" fmla="*/ 410 h 431"/>
                <a:gd name="T26" fmla="*/ 20 w 349"/>
                <a:gd name="T27" fmla="*/ 410 h 431"/>
                <a:gd name="T28" fmla="*/ 20 w 349"/>
                <a:gd name="T29" fmla="*/ 136 h 431"/>
                <a:gd name="T30" fmla="*/ 135 w 349"/>
                <a:gd name="T31" fmla="*/ 136 h 431"/>
                <a:gd name="T32" fmla="*/ 135 w 349"/>
                <a:gd name="T33" fmla="*/ 22 h 431"/>
                <a:gd name="T34" fmla="*/ 328 w 349"/>
                <a:gd name="T35" fmla="*/ 22 h 431"/>
                <a:gd name="T36" fmla="*/ 328 w 349"/>
                <a:gd name="T37" fmla="*/ 410 h 431"/>
                <a:gd name="T38" fmla="*/ 75 w 349"/>
                <a:gd name="T39" fmla="*/ 317 h 431"/>
                <a:gd name="T40" fmla="*/ 145 w 349"/>
                <a:gd name="T41" fmla="*/ 249 h 431"/>
                <a:gd name="T42" fmla="*/ 187 w 349"/>
                <a:gd name="T43" fmla="*/ 290 h 431"/>
                <a:gd name="T44" fmla="*/ 300 w 349"/>
                <a:gd name="T45" fmla="*/ 178 h 431"/>
                <a:gd name="T46" fmla="*/ 285 w 349"/>
                <a:gd name="T47" fmla="*/ 163 h 431"/>
                <a:gd name="T48" fmla="*/ 187 w 349"/>
                <a:gd name="T49" fmla="*/ 259 h 431"/>
                <a:gd name="T50" fmla="*/ 152 w 349"/>
                <a:gd name="T51" fmla="*/ 225 h 431"/>
                <a:gd name="T52" fmla="*/ 145 w 349"/>
                <a:gd name="T53" fmla="*/ 218 h 431"/>
                <a:gd name="T54" fmla="*/ 138 w 349"/>
                <a:gd name="T55" fmla="*/ 225 h 431"/>
                <a:gd name="T56" fmla="*/ 60 w 349"/>
                <a:gd name="T57" fmla="*/ 302 h 431"/>
                <a:gd name="T58" fmla="*/ 75 w 349"/>
                <a:gd name="T59" fmla="*/ 317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49" h="431">
                  <a:moveTo>
                    <a:pt x="120" y="0"/>
                  </a:moveTo>
                  <a:lnTo>
                    <a:pt x="117" y="3"/>
                  </a:lnTo>
                  <a:lnTo>
                    <a:pt x="2" y="117"/>
                  </a:lnTo>
                  <a:lnTo>
                    <a:pt x="0" y="120"/>
                  </a:lnTo>
                  <a:lnTo>
                    <a:pt x="0" y="431"/>
                  </a:lnTo>
                  <a:lnTo>
                    <a:pt x="349" y="431"/>
                  </a:lnTo>
                  <a:lnTo>
                    <a:pt x="349" y="0"/>
                  </a:lnTo>
                  <a:lnTo>
                    <a:pt x="120" y="0"/>
                  </a:lnTo>
                  <a:close/>
                  <a:moveTo>
                    <a:pt x="114" y="37"/>
                  </a:moveTo>
                  <a:lnTo>
                    <a:pt x="114" y="114"/>
                  </a:lnTo>
                  <a:lnTo>
                    <a:pt x="37" y="114"/>
                  </a:lnTo>
                  <a:lnTo>
                    <a:pt x="114" y="37"/>
                  </a:lnTo>
                  <a:close/>
                  <a:moveTo>
                    <a:pt x="328" y="410"/>
                  </a:moveTo>
                  <a:lnTo>
                    <a:pt x="20" y="410"/>
                  </a:lnTo>
                  <a:lnTo>
                    <a:pt x="20" y="136"/>
                  </a:lnTo>
                  <a:lnTo>
                    <a:pt x="135" y="136"/>
                  </a:lnTo>
                  <a:lnTo>
                    <a:pt x="135" y="22"/>
                  </a:lnTo>
                  <a:lnTo>
                    <a:pt x="328" y="22"/>
                  </a:lnTo>
                  <a:lnTo>
                    <a:pt x="328" y="410"/>
                  </a:lnTo>
                  <a:close/>
                  <a:moveTo>
                    <a:pt x="75" y="317"/>
                  </a:moveTo>
                  <a:lnTo>
                    <a:pt x="145" y="249"/>
                  </a:lnTo>
                  <a:lnTo>
                    <a:pt x="187" y="290"/>
                  </a:lnTo>
                  <a:lnTo>
                    <a:pt x="300" y="178"/>
                  </a:lnTo>
                  <a:lnTo>
                    <a:pt x="285" y="163"/>
                  </a:lnTo>
                  <a:lnTo>
                    <a:pt x="187" y="259"/>
                  </a:lnTo>
                  <a:lnTo>
                    <a:pt x="152" y="225"/>
                  </a:lnTo>
                  <a:lnTo>
                    <a:pt x="145" y="218"/>
                  </a:lnTo>
                  <a:lnTo>
                    <a:pt x="138" y="225"/>
                  </a:lnTo>
                  <a:lnTo>
                    <a:pt x="60" y="302"/>
                  </a:lnTo>
                  <a:lnTo>
                    <a:pt x="75" y="3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</p:grpSp>
      <p:grpSp>
        <p:nvGrpSpPr>
          <p:cNvPr id="70" name="组合 69"/>
          <p:cNvGrpSpPr/>
          <p:nvPr/>
        </p:nvGrpSpPr>
        <p:grpSpPr>
          <a:xfrm>
            <a:off x="4684929" y="4177321"/>
            <a:ext cx="1085408" cy="961991"/>
            <a:chOff x="3513697" y="3069358"/>
            <a:chExt cx="814056" cy="721493"/>
          </a:xfrm>
        </p:grpSpPr>
        <p:grpSp>
          <p:nvGrpSpPr>
            <p:cNvPr id="71" name="组合 70"/>
            <p:cNvGrpSpPr/>
            <p:nvPr/>
          </p:nvGrpSpPr>
          <p:grpSpPr>
            <a:xfrm rot="5400000" flipH="1">
              <a:off x="3559978" y="3023077"/>
              <a:ext cx="721493" cy="814056"/>
              <a:chOff x="8439634" y="3544648"/>
              <a:chExt cx="1611146" cy="1817848"/>
            </a:xfrm>
          </p:grpSpPr>
          <p:sp>
            <p:nvSpPr>
              <p:cNvPr id="73" name="Freeform 5"/>
              <p:cNvSpPr/>
              <p:nvPr/>
            </p:nvSpPr>
            <p:spPr bwMode="auto">
              <a:xfrm rot="5400000" flipH="1">
                <a:off x="8336283" y="3647999"/>
                <a:ext cx="1817848" cy="1611146"/>
              </a:xfrm>
              <a:custGeom>
                <a:avLst/>
                <a:gdLst>
                  <a:gd name="T0" fmla="*/ 407 w 1375"/>
                  <a:gd name="T1" fmla="*/ 1218 h 1218"/>
                  <a:gd name="T2" fmla="*/ 299 w 1375"/>
                  <a:gd name="T3" fmla="*/ 1156 h 1218"/>
                  <a:gd name="T4" fmla="*/ 19 w 1375"/>
                  <a:gd name="T5" fmla="*/ 671 h 1218"/>
                  <a:gd name="T6" fmla="*/ 19 w 1375"/>
                  <a:gd name="T7" fmla="*/ 547 h 1218"/>
                  <a:gd name="T8" fmla="*/ 299 w 1375"/>
                  <a:gd name="T9" fmla="*/ 62 h 1218"/>
                  <a:gd name="T10" fmla="*/ 407 w 1375"/>
                  <a:gd name="T11" fmla="*/ 0 h 1218"/>
                  <a:gd name="T12" fmla="*/ 967 w 1375"/>
                  <a:gd name="T13" fmla="*/ 0 h 1218"/>
                  <a:gd name="T14" fmla="*/ 1075 w 1375"/>
                  <a:gd name="T15" fmla="*/ 62 h 1218"/>
                  <a:gd name="T16" fmla="*/ 1355 w 1375"/>
                  <a:gd name="T17" fmla="*/ 547 h 1218"/>
                  <a:gd name="T18" fmla="*/ 1355 w 1375"/>
                  <a:gd name="T19" fmla="*/ 671 h 1218"/>
                  <a:gd name="T20" fmla="*/ 1075 w 1375"/>
                  <a:gd name="T21" fmla="*/ 1156 h 1218"/>
                  <a:gd name="T22" fmla="*/ 967 w 1375"/>
                  <a:gd name="T23" fmla="*/ 1218 h 1218"/>
                  <a:gd name="T24" fmla="*/ 407 w 1375"/>
                  <a:gd name="T25" fmla="*/ 1218 h 1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75" h="1218">
                    <a:moveTo>
                      <a:pt x="407" y="1218"/>
                    </a:moveTo>
                    <a:cubicBezTo>
                      <a:pt x="368" y="1218"/>
                      <a:pt x="319" y="1190"/>
                      <a:pt x="299" y="1156"/>
                    </a:cubicBezTo>
                    <a:cubicBezTo>
                      <a:pt x="19" y="671"/>
                      <a:pt x="19" y="671"/>
                      <a:pt x="19" y="671"/>
                    </a:cubicBezTo>
                    <a:cubicBezTo>
                      <a:pt x="0" y="637"/>
                      <a:pt x="0" y="581"/>
                      <a:pt x="19" y="547"/>
                    </a:cubicBezTo>
                    <a:cubicBezTo>
                      <a:pt x="299" y="62"/>
                      <a:pt x="299" y="62"/>
                      <a:pt x="299" y="62"/>
                    </a:cubicBezTo>
                    <a:cubicBezTo>
                      <a:pt x="319" y="28"/>
                      <a:pt x="368" y="0"/>
                      <a:pt x="407" y="0"/>
                    </a:cubicBezTo>
                    <a:cubicBezTo>
                      <a:pt x="967" y="0"/>
                      <a:pt x="967" y="0"/>
                      <a:pt x="967" y="0"/>
                    </a:cubicBezTo>
                    <a:cubicBezTo>
                      <a:pt x="1007" y="0"/>
                      <a:pt x="1055" y="28"/>
                      <a:pt x="1075" y="62"/>
                    </a:cubicBezTo>
                    <a:cubicBezTo>
                      <a:pt x="1355" y="547"/>
                      <a:pt x="1355" y="547"/>
                      <a:pt x="1355" y="547"/>
                    </a:cubicBezTo>
                    <a:cubicBezTo>
                      <a:pt x="1375" y="581"/>
                      <a:pt x="1375" y="637"/>
                      <a:pt x="1355" y="671"/>
                    </a:cubicBezTo>
                    <a:cubicBezTo>
                      <a:pt x="1075" y="1156"/>
                      <a:pt x="1075" y="1156"/>
                      <a:pt x="1075" y="1156"/>
                    </a:cubicBezTo>
                    <a:cubicBezTo>
                      <a:pt x="1055" y="1190"/>
                      <a:pt x="1007" y="1218"/>
                      <a:pt x="967" y="1218"/>
                    </a:cubicBezTo>
                    <a:lnTo>
                      <a:pt x="407" y="1218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lumMod val="97000"/>
                    </a:schemeClr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  <a:ln w="19050">
                <a:gradFill flip="none" rotWithShape="1">
                  <a:gsLst>
                    <a:gs pos="100000">
                      <a:schemeClr val="bg1">
                        <a:lumMod val="75000"/>
                      </a:schemeClr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outerShdw blurRad="127000" dist="508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74" name="Freeform 5"/>
              <p:cNvSpPr/>
              <p:nvPr/>
            </p:nvSpPr>
            <p:spPr bwMode="auto">
              <a:xfrm rot="5400000" flipH="1">
                <a:off x="8582835" y="3866517"/>
                <a:ext cx="1324743" cy="1174112"/>
              </a:xfrm>
              <a:custGeom>
                <a:avLst/>
                <a:gdLst>
                  <a:gd name="T0" fmla="*/ 407 w 1375"/>
                  <a:gd name="T1" fmla="*/ 1218 h 1218"/>
                  <a:gd name="T2" fmla="*/ 299 w 1375"/>
                  <a:gd name="T3" fmla="*/ 1156 h 1218"/>
                  <a:gd name="T4" fmla="*/ 19 w 1375"/>
                  <a:gd name="T5" fmla="*/ 671 h 1218"/>
                  <a:gd name="T6" fmla="*/ 19 w 1375"/>
                  <a:gd name="T7" fmla="*/ 547 h 1218"/>
                  <a:gd name="T8" fmla="*/ 299 w 1375"/>
                  <a:gd name="T9" fmla="*/ 62 h 1218"/>
                  <a:gd name="T10" fmla="*/ 407 w 1375"/>
                  <a:gd name="T11" fmla="*/ 0 h 1218"/>
                  <a:gd name="T12" fmla="*/ 967 w 1375"/>
                  <a:gd name="T13" fmla="*/ 0 h 1218"/>
                  <a:gd name="T14" fmla="*/ 1075 w 1375"/>
                  <a:gd name="T15" fmla="*/ 62 h 1218"/>
                  <a:gd name="T16" fmla="*/ 1355 w 1375"/>
                  <a:gd name="T17" fmla="*/ 547 h 1218"/>
                  <a:gd name="T18" fmla="*/ 1355 w 1375"/>
                  <a:gd name="T19" fmla="*/ 671 h 1218"/>
                  <a:gd name="T20" fmla="*/ 1075 w 1375"/>
                  <a:gd name="T21" fmla="*/ 1156 h 1218"/>
                  <a:gd name="T22" fmla="*/ 967 w 1375"/>
                  <a:gd name="T23" fmla="*/ 1218 h 1218"/>
                  <a:gd name="T24" fmla="*/ 407 w 1375"/>
                  <a:gd name="T25" fmla="*/ 1218 h 1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75" h="1218">
                    <a:moveTo>
                      <a:pt x="407" y="1218"/>
                    </a:moveTo>
                    <a:cubicBezTo>
                      <a:pt x="368" y="1218"/>
                      <a:pt x="319" y="1190"/>
                      <a:pt x="299" y="1156"/>
                    </a:cubicBezTo>
                    <a:cubicBezTo>
                      <a:pt x="19" y="671"/>
                      <a:pt x="19" y="671"/>
                      <a:pt x="19" y="671"/>
                    </a:cubicBezTo>
                    <a:cubicBezTo>
                      <a:pt x="0" y="637"/>
                      <a:pt x="0" y="581"/>
                      <a:pt x="19" y="547"/>
                    </a:cubicBezTo>
                    <a:cubicBezTo>
                      <a:pt x="299" y="62"/>
                      <a:pt x="299" y="62"/>
                      <a:pt x="299" y="62"/>
                    </a:cubicBezTo>
                    <a:cubicBezTo>
                      <a:pt x="319" y="28"/>
                      <a:pt x="368" y="0"/>
                      <a:pt x="407" y="0"/>
                    </a:cubicBezTo>
                    <a:cubicBezTo>
                      <a:pt x="967" y="0"/>
                      <a:pt x="967" y="0"/>
                      <a:pt x="967" y="0"/>
                    </a:cubicBezTo>
                    <a:cubicBezTo>
                      <a:pt x="1007" y="0"/>
                      <a:pt x="1055" y="28"/>
                      <a:pt x="1075" y="62"/>
                    </a:cubicBezTo>
                    <a:cubicBezTo>
                      <a:pt x="1355" y="547"/>
                      <a:pt x="1355" y="547"/>
                      <a:pt x="1355" y="547"/>
                    </a:cubicBezTo>
                    <a:cubicBezTo>
                      <a:pt x="1375" y="581"/>
                      <a:pt x="1375" y="637"/>
                      <a:pt x="1355" y="671"/>
                    </a:cubicBezTo>
                    <a:cubicBezTo>
                      <a:pt x="1075" y="1156"/>
                      <a:pt x="1075" y="1156"/>
                      <a:pt x="1075" y="1156"/>
                    </a:cubicBezTo>
                    <a:cubicBezTo>
                      <a:pt x="1055" y="1190"/>
                      <a:pt x="1007" y="1218"/>
                      <a:pt x="967" y="1218"/>
                    </a:cubicBezTo>
                    <a:lnTo>
                      <a:pt x="407" y="1218"/>
                    </a:lnTo>
                    <a:close/>
                  </a:path>
                </a:pathLst>
              </a:custGeom>
              <a:solidFill>
                <a:srgbClr val="4B6B5E"/>
              </a:solidFill>
              <a:ln w="15875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innerShdw blurRad="50800" dist="25400" dir="13500000">
                  <a:prstClr val="black">
                    <a:alpha val="50000"/>
                  </a:prstClr>
                </a:innerShdw>
              </a:effec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72" name="Freeform 983"/>
            <p:cNvSpPr>
              <a:spLocks noEditPoints="1"/>
            </p:cNvSpPr>
            <p:nvPr/>
          </p:nvSpPr>
          <p:spPr bwMode="auto">
            <a:xfrm>
              <a:off x="3770343" y="3288235"/>
              <a:ext cx="299947" cy="307749"/>
            </a:xfrm>
            <a:custGeom>
              <a:avLst/>
              <a:gdLst>
                <a:gd name="T0" fmla="*/ 116 w 232"/>
                <a:gd name="T1" fmla="*/ 88 h 239"/>
                <a:gd name="T2" fmla="*/ 84 w 232"/>
                <a:gd name="T3" fmla="*/ 119 h 239"/>
                <a:gd name="T4" fmla="*/ 116 w 232"/>
                <a:gd name="T5" fmla="*/ 151 h 239"/>
                <a:gd name="T6" fmla="*/ 148 w 232"/>
                <a:gd name="T7" fmla="*/ 119 h 239"/>
                <a:gd name="T8" fmla="*/ 116 w 232"/>
                <a:gd name="T9" fmla="*/ 88 h 239"/>
                <a:gd name="T10" fmla="*/ 49 w 232"/>
                <a:gd name="T11" fmla="*/ 197 h 239"/>
                <a:gd name="T12" fmla="*/ 44 w 232"/>
                <a:gd name="T13" fmla="*/ 191 h 239"/>
                <a:gd name="T14" fmla="*/ 14 w 232"/>
                <a:gd name="T15" fmla="*/ 119 h 239"/>
                <a:gd name="T16" fmla="*/ 93 w 232"/>
                <a:gd name="T17" fmla="*/ 20 h 239"/>
                <a:gd name="T18" fmla="*/ 90 w 232"/>
                <a:gd name="T19" fmla="*/ 7 h 239"/>
                <a:gd name="T20" fmla="*/ 0 w 232"/>
                <a:gd name="T21" fmla="*/ 119 h 239"/>
                <a:gd name="T22" fmla="*/ 34 w 232"/>
                <a:gd name="T23" fmla="*/ 201 h 239"/>
                <a:gd name="T24" fmla="*/ 44 w 232"/>
                <a:gd name="T25" fmla="*/ 210 h 239"/>
                <a:gd name="T26" fmla="*/ 34 w 232"/>
                <a:gd name="T27" fmla="*/ 239 h 239"/>
                <a:gd name="T28" fmla="*/ 116 w 232"/>
                <a:gd name="T29" fmla="*/ 228 h 239"/>
                <a:gd name="T30" fmla="*/ 60 w 232"/>
                <a:gd name="T31" fmla="*/ 167 h 239"/>
                <a:gd name="T32" fmla="*/ 49 w 232"/>
                <a:gd name="T33" fmla="*/ 197 h 239"/>
                <a:gd name="T34" fmla="*/ 188 w 232"/>
                <a:gd name="T35" fmla="*/ 29 h 239"/>
                <a:gd name="T36" fmla="*/ 198 w 232"/>
                <a:gd name="T37" fmla="*/ 0 h 239"/>
                <a:gd name="T38" fmla="*/ 116 w 232"/>
                <a:gd name="T39" fmla="*/ 10 h 239"/>
                <a:gd name="T40" fmla="*/ 172 w 232"/>
                <a:gd name="T41" fmla="*/ 72 h 239"/>
                <a:gd name="T42" fmla="*/ 183 w 232"/>
                <a:gd name="T43" fmla="*/ 42 h 239"/>
                <a:gd name="T44" fmla="*/ 218 w 232"/>
                <a:gd name="T45" fmla="*/ 119 h 239"/>
                <a:gd name="T46" fmla="*/ 188 w 232"/>
                <a:gd name="T47" fmla="*/ 191 h 239"/>
                <a:gd name="T48" fmla="*/ 139 w 232"/>
                <a:gd name="T49" fmla="*/ 219 h 239"/>
                <a:gd name="T50" fmla="*/ 142 w 232"/>
                <a:gd name="T51" fmla="*/ 232 h 239"/>
                <a:gd name="T52" fmla="*/ 198 w 232"/>
                <a:gd name="T53" fmla="*/ 201 h 239"/>
                <a:gd name="T54" fmla="*/ 232 w 232"/>
                <a:gd name="T55" fmla="*/ 119 h 239"/>
                <a:gd name="T56" fmla="*/ 188 w 232"/>
                <a:gd name="T57" fmla="*/ 29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32" h="239">
                  <a:moveTo>
                    <a:pt x="116" y="88"/>
                  </a:moveTo>
                  <a:cubicBezTo>
                    <a:pt x="98" y="88"/>
                    <a:pt x="84" y="102"/>
                    <a:pt x="84" y="119"/>
                  </a:cubicBezTo>
                  <a:cubicBezTo>
                    <a:pt x="84" y="137"/>
                    <a:pt x="98" y="151"/>
                    <a:pt x="116" y="151"/>
                  </a:cubicBezTo>
                  <a:cubicBezTo>
                    <a:pt x="134" y="151"/>
                    <a:pt x="148" y="137"/>
                    <a:pt x="148" y="119"/>
                  </a:cubicBezTo>
                  <a:cubicBezTo>
                    <a:pt x="148" y="102"/>
                    <a:pt x="134" y="88"/>
                    <a:pt x="116" y="88"/>
                  </a:cubicBezTo>
                  <a:close/>
                  <a:moveTo>
                    <a:pt x="49" y="197"/>
                  </a:moveTo>
                  <a:cubicBezTo>
                    <a:pt x="47" y="195"/>
                    <a:pt x="46" y="193"/>
                    <a:pt x="44" y="191"/>
                  </a:cubicBezTo>
                  <a:cubicBezTo>
                    <a:pt x="25" y="172"/>
                    <a:pt x="14" y="147"/>
                    <a:pt x="14" y="119"/>
                  </a:cubicBezTo>
                  <a:cubicBezTo>
                    <a:pt x="14" y="71"/>
                    <a:pt x="48" y="30"/>
                    <a:pt x="93" y="20"/>
                  </a:cubicBezTo>
                  <a:cubicBezTo>
                    <a:pt x="90" y="7"/>
                    <a:pt x="90" y="7"/>
                    <a:pt x="90" y="7"/>
                  </a:cubicBezTo>
                  <a:cubicBezTo>
                    <a:pt x="39" y="19"/>
                    <a:pt x="0" y="65"/>
                    <a:pt x="0" y="119"/>
                  </a:cubicBezTo>
                  <a:cubicBezTo>
                    <a:pt x="0" y="150"/>
                    <a:pt x="12" y="179"/>
                    <a:pt x="34" y="201"/>
                  </a:cubicBezTo>
                  <a:cubicBezTo>
                    <a:pt x="37" y="204"/>
                    <a:pt x="41" y="207"/>
                    <a:pt x="44" y="210"/>
                  </a:cubicBezTo>
                  <a:cubicBezTo>
                    <a:pt x="34" y="239"/>
                    <a:pt x="34" y="239"/>
                    <a:pt x="34" y="239"/>
                  </a:cubicBezTo>
                  <a:cubicBezTo>
                    <a:pt x="116" y="228"/>
                    <a:pt x="116" y="228"/>
                    <a:pt x="116" y="228"/>
                  </a:cubicBezTo>
                  <a:cubicBezTo>
                    <a:pt x="60" y="167"/>
                    <a:pt x="60" y="167"/>
                    <a:pt x="60" y="167"/>
                  </a:cubicBezTo>
                  <a:lnTo>
                    <a:pt x="49" y="197"/>
                  </a:lnTo>
                  <a:close/>
                  <a:moveTo>
                    <a:pt x="188" y="29"/>
                  </a:moveTo>
                  <a:cubicBezTo>
                    <a:pt x="198" y="0"/>
                    <a:pt x="198" y="0"/>
                    <a:pt x="198" y="0"/>
                  </a:cubicBezTo>
                  <a:cubicBezTo>
                    <a:pt x="116" y="10"/>
                    <a:pt x="116" y="10"/>
                    <a:pt x="116" y="10"/>
                  </a:cubicBezTo>
                  <a:cubicBezTo>
                    <a:pt x="172" y="72"/>
                    <a:pt x="172" y="72"/>
                    <a:pt x="172" y="72"/>
                  </a:cubicBezTo>
                  <a:cubicBezTo>
                    <a:pt x="183" y="42"/>
                    <a:pt x="183" y="42"/>
                    <a:pt x="183" y="42"/>
                  </a:cubicBezTo>
                  <a:cubicBezTo>
                    <a:pt x="204" y="61"/>
                    <a:pt x="218" y="89"/>
                    <a:pt x="218" y="119"/>
                  </a:cubicBezTo>
                  <a:cubicBezTo>
                    <a:pt x="218" y="147"/>
                    <a:pt x="207" y="172"/>
                    <a:pt x="188" y="191"/>
                  </a:cubicBezTo>
                  <a:cubicBezTo>
                    <a:pt x="174" y="205"/>
                    <a:pt x="157" y="214"/>
                    <a:pt x="139" y="219"/>
                  </a:cubicBezTo>
                  <a:cubicBezTo>
                    <a:pt x="142" y="232"/>
                    <a:pt x="142" y="232"/>
                    <a:pt x="142" y="232"/>
                  </a:cubicBezTo>
                  <a:cubicBezTo>
                    <a:pt x="163" y="227"/>
                    <a:pt x="182" y="217"/>
                    <a:pt x="198" y="201"/>
                  </a:cubicBezTo>
                  <a:cubicBezTo>
                    <a:pt x="220" y="179"/>
                    <a:pt x="232" y="150"/>
                    <a:pt x="232" y="119"/>
                  </a:cubicBezTo>
                  <a:cubicBezTo>
                    <a:pt x="232" y="83"/>
                    <a:pt x="214" y="50"/>
                    <a:pt x="188" y="2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</p:grpSp>
      <p:grpSp>
        <p:nvGrpSpPr>
          <p:cNvPr id="75" name="组合 74"/>
          <p:cNvGrpSpPr/>
          <p:nvPr/>
        </p:nvGrpSpPr>
        <p:grpSpPr>
          <a:xfrm>
            <a:off x="4684929" y="1497620"/>
            <a:ext cx="1085408" cy="961991"/>
            <a:chOff x="3513697" y="1059582"/>
            <a:chExt cx="814056" cy="721493"/>
          </a:xfrm>
        </p:grpSpPr>
        <p:grpSp>
          <p:nvGrpSpPr>
            <p:cNvPr id="76" name="组合 75"/>
            <p:cNvGrpSpPr/>
            <p:nvPr/>
          </p:nvGrpSpPr>
          <p:grpSpPr>
            <a:xfrm rot="5400000" flipH="1">
              <a:off x="3559978" y="1013301"/>
              <a:ext cx="721493" cy="814056"/>
              <a:chOff x="8439634" y="3544648"/>
              <a:chExt cx="1611146" cy="1817848"/>
            </a:xfrm>
          </p:grpSpPr>
          <p:sp>
            <p:nvSpPr>
              <p:cNvPr id="80" name="Freeform 5"/>
              <p:cNvSpPr/>
              <p:nvPr/>
            </p:nvSpPr>
            <p:spPr bwMode="auto">
              <a:xfrm rot="5400000" flipH="1">
                <a:off x="8336283" y="3647999"/>
                <a:ext cx="1817848" cy="1611146"/>
              </a:xfrm>
              <a:custGeom>
                <a:avLst/>
                <a:gdLst>
                  <a:gd name="T0" fmla="*/ 407 w 1375"/>
                  <a:gd name="T1" fmla="*/ 1218 h 1218"/>
                  <a:gd name="T2" fmla="*/ 299 w 1375"/>
                  <a:gd name="T3" fmla="*/ 1156 h 1218"/>
                  <a:gd name="T4" fmla="*/ 19 w 1375"/>
                  <a:gd name="T5" fmla="*/ 671 h 1218"/>
                  <a:gd name="T6" fmla="*/ 19 w 1375"/>
                  <a:gd name="T7" fmla="*/ 547 h 1218"/>
                  <a:gd name="T8" fmla="*/ 299 w 1375"/>
                  <a:gd name="T9" fmla="*/ 62 h 1218"/>
                  <a:gd name="T10" fmla="*/ 407 w 1375"/>
                  <a:gd name="T11" fmla="*/ 0 h 1218"/>
                  <a:gd name="T12" fmla="*/ 967 w 1375"/>
                  <a:gd name="T13" fmla="*/ 0 h 1218"/>
                  <a:gd name="T14" fmla="*/ 1075 w 1375"/>
                  <a:gd name="T15" fmla="*/ 62 h 1218"/>
                  <a:gd name="T16" fmla="*/ 1355 w 1375"/>
                  <a:gd name="T17" fmla="*/ 547 h 1218"/>
                  <a:gd name="T18" fmla="*/ 1355 w 1375"/>
                  <a:gd name="T19" fmla="*/ 671 h 1218"/>
                  <a:gd name="T20" fmla="*/ 1075 w 1375"/>
                  <a:gd name="T21" fmla="*/ 1156 h 1218"/>
                  <a:gd name="T22" fmla="*/ 967 w 1375"/>
                  <a:gd name="T23" fmla="*/ 1218 h 1218"/>
                  <a:gd name="T24" fmla="*/ 407 w 1375"/>
                  <a:gd name="T25" fmla="*/ 1218 h 1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75" h="1218">
                    <a:moveTo>
                      <a:pt x="407" y="1218"/>
                    </a:moveTo>
                    <a:cubicBezTo>
                      <a:pt x="368" y="1218"/>
                      <a:pt x="319" y="1190"/>
                      <a:pt x="299" y="1156"/>
                    </a:cubicBezTo>
                    <a:cubicBezTo>
                      <a:pt x="19" y="671"/>
                      <a:pt x="19" y="671"/>
                      <a:pt x="19" y="671"/>
                    </a:cubicBezTo>
                    <a:cubicBezTo>
                      <a:pt x="0" y="637"/>
                      <a:pt x="0" y="581"/>
                      <a:pt x="19" y="547"/>
                    </a:cubicBezTo>
                    <a:cubicBezTo>
                      <a:pt x="299" y="62"/>
                      <a:pt x="299" y="62"/>
                      <a:pt x="299" y="62"/>
                    </a:cubicBezTo>
                    <a:cubicBezTo>
                      <a:pt x="319" y="28"/>
                      <a:pt x="368" y="0"/>
                      <a:pt x="407" y="0"/>
                    </a:cubicBezTo>
                    <a:cubicBezTo>
                      <a:pt x="967" y="0"/>
                      <a:pt x="967" y="0"/>
                      <a:pt x="967" y="0"/>
                    </a:cubicBezTo>
                    <a:cubicBezTo>
                      <a:pt x="1007" y="0"/>
                      <a:pt x="1055" y="28"/>
                      <a:pt x="1075" y="62"/>
                    </a:cubicBezTo>
                    <a:cubicBezTo>
                      <a:pt x="1355" y="547"/>
                      <a:pt x="1355" y="547"/>
                      <a:pt x="1355" y="547"/>
                    </a:cubicBezTo>
                    <a:cubicBezTo>
                      <a:pt x="1375" y="581"/>
                      <a:pt x="1375" y="637"/>
                      <a:pt x="1355" y="671"/>
                    </a:cubicBezTo>
                    <a:cubicBezTo>
                      <a:pt x="1075" y="1156"/>
                      <a:pt x="1075" y="1156"/>
                      <a:pt x="1075" y="1156"/>
                    </a:cubicBezTo>
                    <a:cubicBezTo>
                      <a:pt x="1055" y="1190"/>
                      <a:pt x="1007" y="1218"/>
                      <a:pt x="967" y="1218"/>
                    </a:cubicBezTo>
                    <a:lnTo>
                      <a:pt x="407" y="1218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lumMod val="97000"/>
                    </a:schemeClr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  <a:ln w="19050">
                <a:gradFill flip="none" rotWithShape="1">
                  <a:gsLst>
                    <a:gs pos="100000">
                      <a:schemeClr val="bg1">
                        <a:lumMod val="75000"/>
                      </a:schemeClr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outerShdw blurRad="127000" dist="508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81" name="Freeform 5"/>
              <p:cNvSpPr/>
              <p:nvPr/>
            </p:nvSpPr>
            <p:spPr bwMode="auto">
              <a:xfrm rot="5400000" flipH="1">
                <a:off x="8582835" y="3866517"/>
                <a:ext cx="1324743" cy="1174112"/>
              </a:xfrm>
              <a:custGeom>
                <a:avLst/>
                <a:gdLst>
                  <a:gd name="T0" fmla="*/ 407 w 1375"/>
                  <a:gd name="T1" fmla="*/ 1218 h 1218"/>
                  <a:gd name="T2" fmla="*/ 299 w 1375"/>
                  <a:gd name="T3" fmla="*/ 1156 h 1218"/>
                  <a:gd name="T4" fmla="*/ 19 w 1375"/>
                  <a:gd name="T5" fmla="*/ 671 h 1218"/>
                  <a:gd name="T6" fmla="*/ 19 w 1375"/>
                  <a:gd name="T7" fmla="*/ 547 h 1218"/>
                  <a:gd name="T8" fmla="*/ 299 w 1375"/>
                  <a:gd name="T9" fmla="*/ 62 h 1218"/>
                  <a:gd name="T10" fmla="*/ 407 w 1375"/>
                  <a:gd name="T11" fmla="*/ 0 h 1218"/>
                  <a:gd name="T12" fmla="*/ 967 w 1375"/>
                  <a:gd name="T13" fmla="*/ 0 h 1218"/>
                  <a:gd name="T14" fmla="*/ 1075 w 1375"/>
                  <a:gd name="T15" fmla="*/ 62 h 1218"/>
                  <a:gd name="T16" fmla="*/ 1355 w 1375"/>
                  <a:gd name="T17" fmla="*/ 547 h 1218"/>
                  <a:gd name="T18" fmla="*/ 1355 w 1375"/>
                  <a:gd name="T19" fmla="*/ 671 h 1218"/>
                  <a:gd name="T20" fmla="*/ 1075 w 1375"/>
                  <a:gd name="T21" fmla="*/ 1156 h 1218"/>
                  <a:gd name="T22" fmla="*/ 967 w 1375"/>
                  <a:gd name="T23" fmla="*/ 1218 h 1218"/>
                  <a:gd name="T24" fmla="*/ 407 w 1375"/>
                  <a:gd name="T25" fmla="*/ 1218 h 1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75" h="1218">
                    <a:moveTo>
                      <a:pt x="407" y="1218"/>
                    </a:moveTo>
                    <a:cubicBezTo>
                      <a:pt x="368" y="1218"/>
                      <a:pt x="319" y="1190"/>
                      <a:pt x="299" y="1156"/>
                    </a:cubicBezTo>
                    <a:cubicBezTo>
                      <a:pt x="19" y="671"/>
                      <a:pt x="19" y="671"/>
                      <a:pt x="19" y="671"/>
                    </a:cubicBezTo>
                    <a:cubicBezTo>
                      <a:pt x="0" y="637"/>
                      <a:pt x="0" y="581"/>
                      <a:pt x="19" y="547"/>
                    </a:cubicBezTo>
                    <a:cubicBezTo>
                      <a:pt x="299" y="62"/>
                      <a:pt x="299" y="62"/>
                      <a:pt x="299" y="62"/>
                    </a:cubicBezTo>
                    <a:cubicBezTo>
                      <a:pt x="319" y="28"/>
                      <a:pt x="368" y="0"/>
                      <a:pt x="407" y="0"/>
                    </a:cubicBezTo>
                    <a:cubicBezTo>
                      <a:pt x="967" y="0"/>
                      <a:pt x="967" y="0"/>
                      <a:pt x="967" y="0"/>
                    </a:cubicBezTo>
                    <a:cubicBezTo>
                      <a:pt x="1007" y="0"/>
                      <a:pt x="1055" y="28"/>
                      <a:pt x="1075" y="62"/>
                    </a:cubicBezTo>
                    <a:cubicBezTo>
                      <a:pt x="1355" y="547"/>
                      <a:pt x="1355" y="547"/>
                      <a:pt x="1355" y="547"/>
                    </a:cubicBezTo>
                    <a:cubicBezTo>
                      <a:pt x="1375" y="581"/>
                      <a:pt x="1375" y="637"/>
                      <a:pt x="1355" y="671"/>
                    </a:cubicBezTo>
                    <a:cubicBezTo>
                      <a:pt x="1075" y="1156"/>
                      <a:pt x="1075" y="1156"/>
                      <a:pt x="1075" y="1156"/>
                    </a:cubicBezTo>
                    <a:cubicBezTo>
                      <a:pt x="1055" y="1190"/>
                      <a:pt x="1007" y="1218"/>
                      <a:pt x="967" y="1218"/>
                    </a:cubicBezTo>
                    <a:lnTo>
                      <a:pt x="407" y="1218"/>
                    </a:lnTo>
                    <a:close/>
                  </a:path>
                </a:pathLst>
              </a:custGeom>
              <a:solidFill>
                <a:srgbClr val="4B6B5E"/>
              </a:solidFill>
              <a:ln w="15875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innerShdw blurRad="50800" dist="25400" dir="13500000">
                  <a:prstClr val="black">
                    <a:alpha val="50000"/>
                  </a:prstClr>
                </a:innerShdw>
              </a:effec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77" name="组合 76"/>
            <p:cNvGrpSpPr/>
            <p:nvPr/>
          </p:nvGrpSpPr>
          <p:grpSpPr>
            <a:xfrm>
              <a:off x="3785120" y="1270129"/>
              <a:ext cx="271208" cy="306068"/>
              <a:chOff x="10815638" y="1174750"/>
              <a:chExt cx="728663" cy="822325"/>
            </a:xfrm>
            <a:solidFill>
              <a:schemeClr val="bg1"/>
            </a:solidFill>
          </p:grpSpPr>
          <p:sp>
            <p:nvSpPr>
              <p:cNvPr id="78" name="Freeform 33"/>
              <p:cNvSpPr>
                <a:spLocks noEditPoints="1"/>
              </p:cNvSpPr>
              <p:nvPr/>
            </p:nvSpPr>
            <p:spPr bwMode="auto">
              <a:xfrm>
                <a:off x="10815638" y="1174750"/>
                <a:ext cx="728663" cy="822325"/>
              </a:xfrm>
              <a:custGeom>
                <a:avLst/>
                <a:gdLst>
                  <a:gd name="T0" fmla="*/ 103 w 194"/>
                  <a:gd name="T1" fmla="*/ 26 h 219"/>
                  <a:gd name="T2" fmla="*/ 103 w 194"/>
                  <a:gd name="T3" fmla="*/ 18 h 219"/>
                  <a:gd name="T4" fmla="*/ 120 w 194"/>
                  <a:gd name="T5" fmla="*/ 18 h 219"/>
                  <a:gd name="T6" fmla="*/ 120 w 194"/>
                  <a:gd name="T7" fmla="*/ 0 h 219"/>
                  <a:gd name="T8" fmla="*/ 74 w 194"/>
                  <a:gd name="T9" fmla="*/ 0 h 219"/>
                  <a:gd name="T10" fmla="*/ 74 w 194"/>
                  <a:gd name="T11" fmla="*/ 18 h 219"/>
                  <a:gd name="T12" fmla="*/ 91 w 194"/>
                  <a:gd name="T13" fmla="*/ 18 h 219"/>
                  <a:gd name="T14" fmla="*/ 91 w 194"/>
                  <a:gd name="T15" fmla="*/ 26 h 219"/>
                  <a:gd name="T16" fmla="*/ 0 w 194"/>
                  <a:gd name="T17" fmla="*/ 122 h 219"/>
                  <a:gd name="T18" fmla="*/ 97 w 194"/>
                  <a:gd name="T19" fmla="*/ 219 h 219"/>
                  <a:gd name="T20" fmla="*/ 194 w 194"/>
                  <a:gd name="T21" fmla="*/ 122 h 219"/>
                  <a:gd name="T22" fmla="*/ 103 w 194"/>
                  <a:gd name="T23" fmla="*/ 26 h 219"/>
                  <a:gd name="T24" fmla="*/ 158 w 194"/>
                  <a:gd name="T25" fmla="*/ 180 h 219"/>
                  <a:gd name="T26" fmla="*/ 145 w 194"/>
                  <a:gd name="T27" fmla="*/ 167 h 219"/>
                  <a:gd name="T28" fmla="*/ 142 w 194"/>
                  <a:gd name="T29" fmla="*/ 171 h 219"/>
                  <a:gd name="T30" fmla="*/ 154 w 194"/>
                  <a:gd name="T31" fmla="*/ 183 h 219"/>
                  <a:gd name="T32" fmla="*/ 100 w 194"/>
                  <a:gd name="T33" fmla="*/ 206 h 219"/>
                  <a:gd name="T34" fmla="*/ 100 w 194"/>
                  <a:gd name="T35" fmla="*/ 188 h 219"/>
                  <a:gd name="T36" fmla="*/ 95 w 194"/>
                  <a:gd name="T37" fmla="*/ 188 h 219"/>
                  <a:gd name="T38" fmla="*/ 95 w 194"/>
                  <a:gd name="T39" fmla="*/ 206 h 219"/>
                  <a:gd name="T40" fmla="*/ 40 w 194"/>
                  <a:gd name="T41" fmla="*/ 183 h 219"/>
                  <a:gd name="T42" fmla="*/ 52 w 194"/>
                  <a:gd name="T43" fmla="*/ 171 h 219"/>
                  <a:gd name="T44" fmla="*/ 49 w 194"/>
                  <a:gd name="T45" fmla="*/ 167 h 219"/>
                  <a:gd name="T46" fmla="*/ 36 w 194"/>
                  <a:gd name="T47" fmla="*/ 180 h 219"/>
                  <a:gd name="T48" fmla="*/ 14 w 194"/>
                  <a:gd name="T49" fmla="*/ 125 h 219"/>
                  <a:gd name="T50" fmla="*/ 31 w 194"/>
                  <a:gd name="T51" fmla="*/ 125 h 219"/>
                  <a:gd name="T52" fmla="*/ 31 w 194"/>
                  <a:gd name="T53" fmla="*/ 120 h 219"/>
                  <a:gd name="T54" fmla="*/ 14 w 194"/>
                  <a:gd name="T55" fmla="*/ 120 h 219"/>
                  <a:gd name="T56" fmla="*/ 36 w 194"/>
                  <a:gd name="T57" fmla="*/ 65 h 219"/>
                  <a:gd name="T58" fmla="*/ 49 w 194"/>
                  <a:gd name="T59" fmla="*/ 78 h 219"/>
                  <a:gd name="T60" fmla="*/ 52 w 194"/>
                  <a:gd name="T61" fmla="*/ 74 h 219"/>
                  <a:gd name="T62" fmla="*/ 40 w 194"/>
                  <a:gd name="T63" fmla="*/ 62 h 219"/>
                  <a:gd name="T64" fmla="*/ 95 w 194"/>
                  <a:gd name="T65" fmla="*/ 39 h 219"/>
                  <a:gd name="T66" fmla="*/ 95 w 194"/>
                  <a:gd name="T67" fmla="*/ 56 h 219"/>
                  <a:gd name="T68" fmla="*/ 100 w 194"/>
                  <a:gd name="T69" fmla="*/ 56 h 219"/>
                  <a:gd name="T70" fmla="*/ 100 w 194"/>
                  <a:gd name="T71" fmla="*/ 39 h 219"/>
                  <a:gd name="T72" fmla="*/ 154 w 194"/>
                  <a:gd name="T73" fmla="*/ 62 h 219"/>
                  <a:gd name="T74" fmla="*/ 142 w 194"/>
                  <a:gd name="T75" fmla="*/ 74 h 219"/>
                  <a:gd name="T76" fmla="*/ 145 w 194"/>
                  <a:gd name="T77" fmla="*/ 78 h 219"/>
                  <a:gd name="T78" fmla="*/ 158 w 194"/>
                  <a:gd name="T79" fmla="*/ 65 h 219"/>
                  <a:gd name="T80" fmla="*/ 180 w 194"/>
                  <a:gd name="T81" fmla="*/ 120 h 219"/>
                  <a:gd name="T82" fmla="*/ 163 w 194"/>
                  <a:gd name="T83" fmla="*/ 120 h 219"/>
                  <a:gd name="T84" fmla="*/ 163 w 194"/>
                  <a:gd name="T85" fmla="*/ 125 h 219"/>
                  <a:gd name="T86" fmla="*/ 180 w 194"/>
                  <a:gd name="T87" fmla="*/ 125 h 219"/>
                  <a:gd name="T88" fmla="*/ 158 w 194"/>
                  <a:gd name="T89" fmla="*/ 180 h 2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94" h="219">
                    <a:moveTo>
                      <a:pt x="103" y="26"/>
                    </a:moveTo>
                    <a:cubicBezTo>
                      <a:pt x="103" y="18"/>
                      <a:pt x="103" y="18"/>
                      <a:pt x="103" y="18"/>
                    </a:cubicBezTo>
                    <a:cubicBezTo>
                      <a:pt x="120" y="18"/>
                      <a:pt x="120" y="18"/>
                      <a:pt x="120" y="18"/>
                    </a:cubicBezTo>
                    <a:cubicBezTo>
                      <a:pt x="120" y="0"/>
                      <a:pt x="120" y="0"/>
                      <a:pt x="120" y="0"/>
                    </a:cubicBezTo>
                    <a:cubicBezTo>
                      <a:pt x="74" y="0"/>
                      <a:pt x="74" y="0"/>
                      <a:pt x="74" y="0"/>
                    </a:cubicBezTo>
                    <a:cubicBezTo>
                      <a:pt x="74" y="18"/>
                      <a:pt x="74" y="18"/>
                      <a:pt x="74" y="18"/>
                    </a:cubicBezTo>
                    <a:cubicBezTo>
                      <a:pt x="91" y="18"/>
                      <a:pt x="91" y="18"/>
                      <a:pt x="91" y="18"/>
                    </a:cubicBezTo>
                    <a:cubicBezTo>
                      <a:pt x="91" y="26"/>
                      <a:pt x="91" y="26"/>
                      <a:pt x="91" y="26"/>
                    </a:cubicBezTo>
                    <a:cubicBezTo>
                      <a:pt x="41" y="29"/>
                      <a:pt x="0" y="71"/>
                      <a:pt x="0" y="122"/>
                    </a:cubicBezTo>
                    <a:cubicBezTo>
                      <a:pt x="0" y="176"/>
                      <a:pt x="44" y="219"/>
                      <a:pt x="97" y="219"/>
                    </a:cubicBezTo>
                    <a:cubicBezTo>
                      <a:pt x="150" y="219"/>
                      <a:pt x="194" y="176"/>
                      <a:pt x="194" y="122"/>
                    </a:cubicBezTo>
                    <a:cubicBezTo>
                      <a:pt x="194" y="71"/>
                      <a:pt x="154" y="29"/>
                      <a:pt x="103" y="26"/>
                    </a:cubicBezTo>
                    <a:close/>
                    <a:moveTo>
                      <a:pt x="158" y="180"/>
                    </a:moveTo>
                    <a:cubicBezTo>
                      <a:pt x="145" y="167"/>
                      <a:pt x="145" y="167"/>
                      <a:pt x="145" y="167"/>
                    </a:cubicBezTo>
                    <a:cubicBezTo>
                      <a:pt x="142" y="171"/>
                      <a:pt x="142" y="171"/>
                      <a:pt x="142" y="171"/>
                    </a:cubicBezTo>
                    <a:cubicBezTo>
                      <a:pt x="154" y="183"/>
                      <a:pt x="154" y="183"/>
                      <a:pt x="154" y="183"/>
                    </a:cubicBezTo>
                    <a:cubicBezTo>
                      <a:pt x="140" y="197"/>
                      <a:pt x="121" y="205"/>
                      <a:pt x="100" y="206"/>
                    </a:cubicBezTo>
                    <a:cubicBezTo>
                      <a:pt x="100" y="188"/>
                      <a:pt x="100" y="188"/>
                      <a:pt x="100" y="188"/>
                    </a:cubicBezTo>
                    <a:cubicBezTo>
                      <a:pt x="95" y="188"/>
                      <a:pt x="95" y="188"/>
                      <a:pt x="95" y="188"/>
                    </a:cubicBezTo>
                    <a:cubicBezTo>
                      <a:pt x="95" y="206"/>
                      <a:pt x="95" y="206"/>
                      <a:pt x="95" y="206"/>
                    </a:cubicBezTo>
                    <a:cubicBezTo>
                      <a:pt x="73" y="205"/>
                      <a:pt x="54" y="197"/>
                      <a:pt x="40" y="183"/>
                    </a:cubicBezTo>
                    <a:cubicBezTo>
                      <a:pt x="52" y="171"/>
                      <a:pt x="52" y="171"/>
                      <a:pt x="52" y="171"/>
                    </a:cubicBezTo>
                    <a:cubicBezTo>
                      <a:pt x="49" y="167"/>
                      <a:pt x="49" y="167"/>
                      <a:pt x="49" y="167"/>
                    </a:cubicBezTo>
                    <a:cubicBezTo>
                      <a:pt x="36" y="180"/>
                      <a:pt x="36" y="180"/>
                      <a:pt x="36" y="180"/>
                    </a:cubicBezTo>
                    <a:cubicBezTo>
                      <a:pt x="23" y="165"/>
                      <a:pt x="14" y="146"/>
                      <a:pt x="14" y="125"/>
                    </a:cubicBezTo>
                    <a:cubicBezTo>
                      <a:pt x="31" y="125"/>
                      <a:pt x="31" y="125"/>
                      <a:pt x="31" y="125"/>
                    </a:cubicBezTo>
                    <a:cubicBezTo>
                      <a:pt x="31" y="120"/>
                      <a:pt x="31" y="120"/>
                      <a:pt x="31" y="120"/>
                    </a:cubicBezTo>
                    <a:cubicBezTo>
                      <a:pt x="14" y="120"/>
                      <a:pt x="14" y="120"/>
                      <a:pt x="14" y="120"/>
                    </a:cubicBezTo>
                    <a:cubicBezTo>
                      <a:pt x="14" y="99"/>
                      <a:pt x="23" y="80"/>
                      <a:pt x="36" y="65"/>
                    </a:cubicBezTo>
                    <a:cubicBezTo>
                      <a:pt x="49" y="78"/>
                      <a:pt x="49" y="78"/>
                      <a:pt x="49" y="78"/>
                    </a:cubicBezTo>
                    <a:cubicBezTo>
                      <a:pt x="52" y="74"/>
                      <a:pt x="52" y="74"/>
                      <a:pt x="52" y="74"/>
                    </a:cubicBezTo>
                    <a:cubicBezTo>
                      <a:pt x="40" y="62"/>
                      <a:pt x="40" y="62"/>
                      <a:pt x="40" y="62"/>
                    </a:cubicBezTo>
                    <a:cubicBezTo>
                      <a:pt x="54" y="48"/>
                      <a:pt x="73" y="40"/>
                      <a:pt x="95" y="39"/>
                    </a:cubicBezTo>
                    <a:cubicBezTo>
                      <a:pt x="95" y="56"/>
                      <a:pt x="95" y="56"/>
                      <a:pt x="95" y="56"/>
                    </a:cubicBezTo>
                    <a:cubicBezTo>
                      <a:pt x="100" y="56"/>
                      <a:pt x="100" y="56"/>
                      <a:pt x="100" y="56"/>
                    </a:cubicBezTo>
                    <a:cubicBezTo>
                      <a:pt x="100" y="39"/>
                      <a:pt x="100" y="39"/>
                      <a:pt x="100" y="39"/>
                    </a:cubicBezTo>
                    <a:cubicBezTo>
                      <a:pt x="121" y="40"/>
                      <a:pt x="140" y="48"/>
                      <a:pt x="154" y="62"/>
                    </a:cubicBezTo>
                    <a:cubicBezTo>
                      <a:pt x="142" y="74"/>
                      <a:pt x="142" y="74"/>
                      <a:pt x="142" y="74"/>
                    </a:cubicBezTo>
                    <a:cubicBezTo>
                      <a:pt x="145" y="78"/>
                      <a:pt x="145" y="78"/>
                      <a:pt x="145" y="78"/>
                    </a:cubicBezTo>
                    <a:cubicBezTo>
                      <a:pt x="158" y="65"/>
                      <a:pt x="158" y="65"/>
                      <a:pt x="158" y="65"/>
                    </a:cubicBezTo>
                    <a:cubicBezTo>
                      <a:pt x="171" y="80"/>
                      <a:pt x="180" y="99"/>
                      <a:pt x="180" y="120"/>
                    </a:cubicBezTo>
                    <a:cubicBezTo>
                      <a:pt x="163" y="120"/>
                      <a:pt x="163" y="120"/>
                      <a:pt x="163" y="120"/>
                    </a:cubicBezTo>
                    <a:cubicBezTo>
                      <a:pt x="163" y="125"/>
                      <a:pt x="163" y="125"/>
                      <a:pt x="163" y="125"/>
                    </a:cubicBezTo>
                    <a:cubicBezTo>
                      <a:pt x="180" y="125"/>
                      <a:pt x="180" y="125"/>
                      <a:pt x="180" y="125"/>
                    </a:cubicBezTo>
                    <a:cubicBezTo>
                      <a:pt x="180" y="146"/>
                      <a:pt x="171" y="165"/>
                      <a:pt x="158" y="1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79" name="Freeform 34"/>
              <p:cNvSpPr/>
              <p:nvPr/>
            </p:nvSpPr>
            <p:spPr bwMode="auto">
              <a:xfrm>
                <a:off x="11153775" y="1404937"/>
                <a:ext cx="160338" cy="273050"/>
              </a:xfrm>
              <a:custGeom>
                <a:avLst/>
                <a:gdLst>
                  <a:gd name="T0" fmla="*/ 101 w 101"/>
                  <a:gd name="T1" fmla="*/ 66 h 172"/>
                  <a:gd name="T2" fmla="*/ 94 w 101"/>
                  <a:gd name="T3" fmla="*/ 59 h 172"/>
                  <a:gd name="T4" fmla="*/ 21 w 101"/>
                  <a:gd name="T5" fmla="*/ 132 h 172"/>
                  <a:gd name="T6" fmla="*/ 21 w 101"/>
                  <a:gd name="T7" fmla="*/ 0 h 172"/>
                  <a:gd name="T8" fmla="*/ 11 w 101"/>
                  <a:gd name="T9" fmla="*/ 0 h 172"/>
                  <a:gd name="T10" fmla="*/ 11 w 101"/>
                  <a:gd name="T11" fmla="*/ 141 h 172"/>
                  <a:gd name="T12" fmla="*/ 0 w 101"/>
                  <a:gd name="T13" fmla="*/ 153 h 172"/>
                  <a:gd name="T14" fmla="*/ 7 w 101"/>
                  <a:gd name="T15" fmla="*/ 163 h 172"/>
                  <a:gd name="T16" fmla="*/ 11 w 101"/>
                  <a:gd name="T17" fmla="*/ 158 h 172"/>
                  <a:gd name="T18" fmla="*/ 11 w 101"/>
                  <a:gd name="T19" fmla="*/ 172 h 172"/>
                  <a:gd name="T20" fmla="*/ 21 w 101"/>
                  <a:gd name="T21" fmla="*/ 172 h 172"/>
                  <a:gd name="T22" fmla="*/ 21 w 101"/>
                  <a:gd name="T23" fmla="*/ 146 h 172"/>
                  <a:gd name="T24" fmla="*/ 101 w 101"/>
                  <a:gd name="T25" fmla="*/ 66 h 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1" h="172">
                    <a:moveTo>
                      <a:pt x="101" y="66"/>
                    </a:moveTo>
                    <a:lnTo>
                      <a:pt x="94" y="59"/>
                    </a:lnTo>
                    <a:lnTo>
                      <a:pt x="21" y="132"/>
                    </a:lnTo>
                    <a:lnTo>
                      <a:pt x="21" y="0"/>
                    </a:lnTo>
                    <a:lnTo>
                      <a:pt x="11" y="0"/>
                    </a:lnTo>
                    <a:lnTo>
                      <a:pt x="11" y="141"/>
                    </a:lnTo>
                    <a:lnTo>
                      <a:pt x="0" y="153"/>
                    </a:lnTo>
                    <a:lnTo>
                      <a:pt x="7" y="163"/>
                    </a:lnTo>
                    <a:lnTo>
                      <a:pt x="11" y="158"/>
                    </a:lnTo>
                    <a:lnTo>
                      <a:pt x="11" y="172"/>
                    </a:lnTo>
                    <a:lnTo>
                      <a:pt x="21" y="172"/>
                    </a:lnTo>
                    <a:lnTo>
                      <a:pt x="21" y="146"/>
                    </a:lnTo>
                    <a:lnTo>
                      <a:pt x="101" y="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33751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0" y="1"/>
            <a:ext cx="6615811" cy="541176"/>
          </a:xfrm>
          <a:prstGeom prst="rect">
            <a:avLst/>
          </a:prstGeom>
          <a:solidFill>
            <a:srgbClr val="4B6B5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171427" y="195944"/>
            <a:ext cx="6615811" cy="541176"/>
          </a:xfrm>
          <a:prstGeom prst="rect">
            <a:avLst/>
          </a:prstGeom>
          <a:solidFill>
            <a:srgbClr val="F5E1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6874691" y="92950"/>
            <a:ext cx="67839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dirty="0" smtClean="0">
                <a:ln w="0">
                  <a:noFill/>
                </a:ln>
                <a:solidFill>
                  <a:srgbClr val="4B6B5E"/>
                </a:solidFill>
                <a:latin typeface="Kozuka Gothic Pro R" panose="020B0400000000000000" pitchFamily="34" charset="-128"/>
                <a:ea typeface="Kozuka Gothic Pro R" panose="020B0400000000000000" pitchFamily="34" charset="-128"/>
              </a:rPr>
              <a:t>II. </a:t>
            </a:r>
            <a:endParaRPr lang="zh-CN" altLang="en-US" sz="3600" dirty="0">
              <a:solidFill>
                <a:srgbClr val="4B6B5E"/>
              </a:solidFill>
            </a:endParaRPr>
          </a:p>
        </p:txBody>
      </p:sp>
      <p:sp>
        <p:nvSpPr>
          <p:cNvPr id="11" name="文本框 5"/>
          <p:cNvSpPr txBox="1"/>
          <p:nvPr/>
        </p:nvSpPr>
        <p:spPr>
          <a:xfrm>
            <a:off x="7486393" y="272037"/>
            <a:ext cx="4433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662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247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831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800" dirty="0" smtClean="0">
                <a:solidFill>
                  <a:srgbClr val="7CA494"/>
                </a:solidFill>
                <a:latin typeface="方正细圆简体" panose="02010601030101010101" pitchFamily="2" charset="-122"/>
                <a:ea typeface="方正细圆简体" panose="02010601030101010101" pitchFamily="2" charset="-122"/>
              </a:rPr>
              <a:t>PHÂN TÍCH THIẾT KẾ HỆ THỐNG</a:t>
            </a:r>
            <a:endParaRPr lang="en-US" altLang="zh-CN" sz="1800" dirty="0">
              <a:solidFill>
                <a:srgbClr val="7CA494"/>
              </a:solidFill>
              <a:latin typeface="方正细圆简体" panose="02010601030101010101" pitchFamily="2" charset="-122"/>
              <a:ea typeface="方正细圆简体" panose="02010601030101010101" pitchFamily="2" charset="-122"/>
            </a:endParaRPr>
          </a:p>
        </p:txBody>
      </p:sp>
      <p:sp>
        <p:nvSpPr>
          <p:cNvPr id="51" name="文本框 5"/>
          <p:cNvSpPr txBox="1"/>
          <p:nvPr/>
        </p:nvSpPr>
        <p:spPr>
          <a:xfrm>
            <a:off x="0" y="857495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662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247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831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800" b="1" dirty="0" smtClean="0">
                <a:solidFill>
                  <a:srgbClr val="7CA49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LƯỢC ĐỒ USECASE</a:t>
            </a:r>
            <a:endParaRPr lang="en-US" altLang="zh-CN" sz="1800" b="1" dirty="0">
              <a:solidFill>
                <a:srgbClr val="7CA494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2977" y="1263819"/>
            <a:ext cx="7716167" cy="508254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6335481"/>
            <a:ext cx="12191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err="1">
                <a:solidFill>
                  <a:srgbClr val="7CA49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Sơ</a:t>
            </a:r>
            <a:r>
              <a:rPr lang="en-US" i="1" dirty="0">
                <a:solidFill>
                  <a:srgbClr val="7CA49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i="1" dirty="0" err="1">
                <a:solidFill>
                  <a:srgbClr val="7CA49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đồ</a:t>
            </a:r>
            <a:r>
              <a:rPr lang="en-US" i="1" dirty="0">
                <a:solidFill>
                  <a:srgbClr val="7CA49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i="1" dirty="0" err="1">
                <a:solidFill>
                  <a:srgbClr val="7CA49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usecase</a:t>
            </a:r>
            <a:r>
              <a:rPr lang="en-US" i="1" dirty="0">
                <a:solidFill>
                  <a:srgbClr val="7CA49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i="1" dirty="0" err="1">
                <a:solidFill>
                  <a:srgbClr val="7CA49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cho</a:t>
            </a:r>
            <a:r>
              <a:rPr lang="en-US" i="1" dirty="0">
                <a:solidFill>
                  <a:srgbClr val="7CA49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i="1" dirty="0" err="1">
                <a:solidFill>
                  <a:srgbClr val="7CA49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các</a:t>
            </a:r>
            <a:r>
              <a:rPr lang="en-US" i="1" dirty="0">
                <a:solidFill>
                  <a:srgbClr val="7CA49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i="1" dirty="0" err="1">
                <a:solidFill>
                  <a:srgbClr val="7CA49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chức</a:t>
            </a:r>
            <a:r>
              <a:rPr lang="en-US" i="1" dirty="0">
                <a:solidFill>
                  <a:srgbClr val="7CA49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i="1" dirty="0" err="1">
                <a:solidFill>
                  <a:srgbClr val="7CA49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năng</a:t>
            </a:r>
            <a:r>
              <a:rPr lang="en-US" i="1" dirty="0">
                <a:solidFill>
                  <a:srgbClr val="7CA49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i="1" dirty="0" err="1">
                <a:solidFill>
                  <a:srgbClr val="7CA49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của</a:t>
            </a:r>
            <a:r>
              <a:rPr lang="en-US" i="1" dirty="0">
                <a:solidFill>
                  <a:srgbClr val="7CA49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i="1" dirty="0" err="1">
                <a:solidFill>
                  <a:srgbClr val="7CA49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khách</a:t>
            </a:r>
            <a:r>
              <a:rPr lang="en-US" i="1" dirty="0">
                <a:solidFill>
                  <a:srgbClr val="7CA49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i="1" dirty="0" err="1">
                <a:solidFill>
                  <a:srgbClr val="7CA49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hàng</a:t>
            </a:r>
            <a:endParaRPr lang="en-US" i="1" dirty="0">
              <a:solidFill>
                <a:srgbClr val="7CA494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8438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0" y="1"/>
            <a:ext cx="6615811" cy="541176"/>
          </a:xfrm>
          <a:prstGeom prst="rect">
            <a:avLst/>
          </a:prstGeom>
          <a:solidFill>
            <a:srgbClr val="4B6B5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171427" y="195944"/>
            <a:ext cx="6615811" cy="541176"/>
          </a:xfrm>
          <a:prstGeom prst="rect">
            <a:avLst/>
          </a:prstGeom>
          <a:solidFill>
            <a:srgbClr val="F5E1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6874691" y="92950"/>
            <a:ext cx="67839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dirty="0" smtClean="0">
                <a:ln w="0">
                  <a:noFill/>
                </a:ln>
                <a:solidFill>
                  <a:srgbClr val="4B6B5E"/>
                </a:solidFill>
                <a:latin typeface="Kozuka Gothic Pro R" panose="020B0400000000000000" pitchFamily="34" charset="-128"/>
                <a:ea typeface="Kozuka Gothic Pro R" panose="020B0400000000000000" pitchFamily="34" charset="-128"/>
              </a:rPr>
              <a:t>II. </a:t>
            </a:r>
            <a:endParaRPr lang="zh-CN" altLang="en-US" sz="3600" dirty="0">
              <a:solidFill>
                <a:srgbClr val="4B6B5E"/>
              </a:solidFill>
            </a:endParaRPr>
          </a:p>
        </p:txBody>
      </p:sp>
      <p:sp>
        <p:nvSpPr>
          <p:cNvPr id="11" name="文本框 5"/>
          <p:cNvSpPr txBox="1"/>
          <p:nvPr/>
        </p:nvSpPr>
        <p:spPr>
          <a:xfrm>
            <a:off x="7486393" y="272037"/>
            <a:ext cx="4433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662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247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831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800" dirty="0" smtClean="0">
                <a:solidFill>
                  <a:srgbClr val="7CA494"/>
                </a:solidFill>
                <a:latin typeface="方正细圆简体" panose="02010601030101010101" pitchFamily="2" charset="-122"/>
                <a:ea typeface="方正细圆简体" panose="02010601030101010101" pitchFamily="2" charset="-122"/>
              </a:rPr>
              <a:t>PHÂN TÍCH THIẾT KẾ HỆ THỐNG</a:t>
            </a:r>
            <a:endParaRPr lang="en-US" altLang="zh-CN" sz="1800" dirty="0">
              <a:solidFill>
                <a:srgbClr val="7CA494"/>
              </a:solidFill>
              <a:latin typeface="方正细圆简体" panose="02010601030101010101" pitchFamily="2" charset="-122"/>
              <a:ea typeface="方正细圆简体" panose="02010601030101010101" pitchFamily="2" charset="-122"/>
            </a:endParaRPr>
          </a:p>
        </p:txBody>
      </p:sp>
      <p:sp>
        <p:nvSpPr>
          <p:cNvPr id="51" name="文本框 5"/>
          <p:cNvSpPr txBox="1"/>
          <p:nvPr/>
        </p:nvSpPr>
        <p:spPr>
          <a:xfrm>
            <a:off x="0" y="857495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662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247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831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800" b="1" dirty="0" smtClean="0">
                <a:solidFill>
                  <a:srgbClr val="7CA49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LƯỢC ĐỒ USECASE</a:t>
            </a:r>
            <a:endParaRPr lang="en-US" altLang="zh-CN" sz="1800" b="1" dirty="0">
              <a:solidFill>
                <a:srgbClr val="7CA494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6335481"/>
            <a:ext cx="12191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err="1">
                <a:solidFill>
                  <a:srgbClr val="7CA49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Sơ</a:t>
            </a:r>
            <a:r>
              <a:rPr lang="en-US" i="1" dirty="0">
                <a:solidFill>
                  <a:srgbClr val="7CA49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i="1" dirty="0" err="1">
                <a:solidFill>
                  <a:srgbClr val="7CA49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đồ</a:t>
            </a:r>
            <a:r>
              <a:rPr lang="en-US" i="1" dirty="0">
                <a:solidFill>
                  <a:srgbClr val="7CA49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i="1" dirty="0" err="1">
                <a:solidFill>
                  <a:srgbClr val="7CA49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usecase</a:t>
            </a:r>
            <a:r>
              <a:rPr lang="en-US" i="1" dirty="0">
                <a:solidFill>
                  <a:srgbClr val="7CA49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i="1" dirty="0" err="1">
                <a:solidFill>
                  <a:srgbClr val="7CA49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cho</a:t>
            </a:r>
            <a:r>
              <a:rPr lang="en-US" i="1" dirty="0">
                <a:solidFill>
                  <a:srgbClr val="7CA49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i="1" dirty="0" err="1">
                <a:solidFill>
                  <a:srgbClr val="7CA49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các</a:t>
            </a:r>
            <a:r>
              <a:rPr lang="en-US" i="1" dirty="0">
                <a:solidFill>
                  <a:srgbClr val="7CA49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i="1" dirty="0" err="1">
                <a:solidFill>
                  <a:srgbClr val="7CA49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chức</a:t>
            </a:r>
            <a:r>
              <a:rPr lang="en-US" i="1" dirty="0">
                <a:solidFill>
                  <a:srgbClr val="7CA49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i="1" dirty="0" err="1">
                <a:solidFill>
                  <a:srgbClr val="7CA49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năng</a:t>
            </a:r>
            <a:r>
              <a:rPr lang="en-US" i="1" dirty="0">
                <a:solidFill>
                  <a:srgbClr val="7CA49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i="1" dirty="0" err="1" smtClean="0">
                <a:solidFill>
                  <a:srgbClr val="7CA49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quản</a:t>
            </a:r>
            <a:r>
              <a:rPr lang="en-US" i="1" dirty="0" smtClean="0">
                <a:solidFill>
                  <a:srgbClr val="7CA49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i="1" dirty="0" err="1" smtClean="0">
                <a:solidFill>
                  <a:srgbClr val="7CA49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lý</a:t>
            </a:r>
            <a:r>
              <a:rPr lang="en-US" i="1" dirty="0" smtClean="0">
                <a:solidFill>
                  <a:srgbClr val="7CA49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i="1" dirty="0" err="1" smtClean="0">
                <a:solidFill>
                  <a:srgbClr val="7CA49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của</a:t>
            </a:r>
            <a:r>
              <a:rPr lang="en-US" i="1" dirty="0">
                <a:solidFill>
                  <a:srgbClr val="7CA49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i="1" dirty="0" err="1" smtClean="0">
                <a:solidFill>
                  <a:srgbClr val="7CA49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nhân</a:t>
            </a:r>
            <a:r>
              <a:rPr lang="en-US" i="1" dirty="0" smtClean="0">
                <a:solidFill>
                  <a:srgbClr val="7CA49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i="1" dirty="0" err="1" smtClean="0">
                <a:solidFill>
                  <a:srgbClr val="7CA49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viên</a:t>
            </a:r>
            <a:r>
              <a:rPr lang="en-US" i="1" dirty="0" smtClean="0">
                <a:solidFill>
                  <a:srgbClr val="7CA49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i="1" dirty="0" err="1" smtClean="0">
                <a:solidFill>
                  <a:srgbClr val="7CA49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cửa</a:t>
            </a:r>
            <a:r>
              <a:rPr lang="en-US" i="1" dirty="0" smtClean="0">
                <a:solidFill>
                  <a:srgbClr val="7CA49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i="1" dirty="0" err="1" smtClean="0">
                <a:solidFill>
                  <a:srgbClr val="7CA49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hàng</a:t>
            </a:r>
            <a:endParaRPr lang="en-US" i="1" dirty="0">
              <a:solidFill>
                <a:srgbClr val="7CA494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ctr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7381" y="1219512"/>
            <a:ext cx="7323893" cy="5072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273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0" y="1"/>
            <a:ext cx="6615811" cy="541176"/>
          </a:xfrm>
          <a:prstGeom prst="rect">
            <a:avLst/>
          </a:prstGeom>
          <a:solidFill>
            <a:srgbClr val="4B6B5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171427" y="195944"/>
            <a:ext cx="6615811" cy="541176"/>
          </a:xfrm>
          <a:prstGeom prst="rect">
            <a:avLst/>
          </a:prstGeom>
          <a:solidFill>
            <a:srgbClr val="F5E1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6874691" y="92950"/>
            <a:ext cx="67839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dirty="0" smtClean="0">
                <a:ln w="0">
                  <a:noFill/>
                </a:ln>
                <a:solidFill>
                  <a:srgbClr val="4B6B5E"/>
                </a:solidFill>
                <a:latin typeface="Kozuka Gothic Pro R" panose="020B0400000000000000" pitchFamily="34" charset="-128"/>
                <a:ea typeface="Kozuka Gothic Pro R" panose="020B0400000000000000" pitchFamily="34" charset="-128"/>
              </a:rPr>
              <a:t>II. </a:t>
            </a:r>
            <a:endParaRPr lang="zh-CN" altLang="en-US" sz="3600" dirty="0">
              <a:solidFill>
                <a:srgbClr val="4B6B5E"/>
              </a:solidFill>
            </a:endParaRPr>
          </a:p>
        </p:txBody>
      </p:sp>
      <p:sp>
        <p:nvSpPr>
          <p:cNvPr id="11" name="文本框 5"/>
          <p:cNvSpPr txBox="1"/>
          <p:nvPr/>
        </p:nvSpPr>
        <p:spPr>
          <a:xfrm>
            <a:off x="7486393" y="272037"/>
            <a:ext cx="4433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662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247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831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800" dirty="0" smtClean="0">
                <a:solidFill>
                  <a:srgbClr val="7CA494"/>
                </a:solidFill>
                <a:latin typeface="方正细圆简体" panose="02010601030101010101" pitchFamily="2" charset="-122"/>
                <a:ea typeface="方正细圆简体" panose="02010601030101010101" pitchFamily="2" charset="-122"/>
              </a:rPr>
              <a:t>PHÂN TÍCH THIẾT KẾ HỆ THỐNG</a:t>
            </a:r>
            <a:endParaRPr lang="en-US" altLang="zh-CN" sz="1800" dirty="0">
              <a:solidFill>
                <a:srgbClr val="7CA494"/>
              </a:solidFill>
              <a:latin typeface="方正细圆简体" panose="02010601030101010101" pitchFamily="2" charset="-122"/>
              <a:ea typeface="方正细圆简体" panose="02010601030101010101" pitchFamily="2" charset="-122"/>
            </a:endParaRPr>
          </a:p>
        </p:txBody>
      </p:sp>
      <p:sp>
        <p:nvSpPr>
          <p:cNvPr id="51" name="文本框 5"/>
          <p:cNvSpPr txBox="1"/>
          <p:nvPr/>
        </p:nvSpPr>
        <p:spPr>
          <a:xfrm>
            <a:off x="0" y="857495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662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247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831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800" b="1" dirty="0" smtClean="0">
                <a:solidFill>
                  <a:srgbClr val="7CA49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LƯỢC ĐỒ NGỮ CẢNH(DFD)</a:t>
            </a:r>
            <a:endParaRPr lang="en-US" altLang="zh-CN" sz="1800" b="1" dirty="0">
              <a:solidFill>
                <a:srgbClr val="7CA494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0516" y="1226827"/>
            <a:ext cx="5555770" cy="5508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273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0" y="1"/>
            <a:ext cx="6615811" cy="541176"/>
          </a:xfrm>
          <a:prstGeom prst="rect">
            <a:avLst/>
          </a:prstGeom>
          <a:solidFill>
            <a:srgbClr val="4B6B5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171427" y="195944"/>
            <a:ext cx="6615811" cy="541176"/>
          </a:xfrm>
          <a:prstGeom prst="rect">
            <a:avLst/>
          </a:prstGeom>
          <a:solidFill>
            <a:srgbClr val="F5E1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6874691" y="92950"/>
            <a:ext cx="67839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dirty="0" smtClean="0">
                <a:ln w="0">
                  <a:noFill/>
                </a:ln>
                <a:solidFill>
                  <a:srgbClr val="4B6B5E"/>
                </a:solidFill>
                <a:latin typeface="Kozuka Gothic Pro R" panose="020B0400000000000000" pitchFamily="34" charset="-128"/>
                <a:ea typeface="Kozuka Gothic Pro R" panose="020B0400000000000000" pitchFamily="34" charset="-128"/>
              </a:rPr>
              <a:t>II. </a:t>
            </a:r>
            <a:endParaRPr lang="zh-CN" altLang="en-US" sz="3600" dirty="0">
              <a:solidFill>
                <a:srgbClr val="4B6B5E"/>
              </a:solidFill>
            </a:endParaRPr>
          </a:p>
        </p:txBody>
      </p:sp>
      <p:sp>
        <p:nvSpPr>
          <p:cNvPr id="11" name="文本框 5"/>
          <p:cNvSpPr txBox="1"/>
          <p:nvPr/>
        </p:nvSpPr>
        <p:spPr>
          <a:xfrm>
            <a:off x="7486393" y="272037"/>
            <a:ext cx="4433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662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247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831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800" dirty="0" smtClean="0">
                <a:solidFill>
                  <a:srgbClr val="7CA494"/>
                </a:solidFill>
                <a:latin typeface="方正细圆简体" panose="02010601030101010101" pitchFamily="2" charset="-122"/>
                <a:ea typeface="方正细圆简体" panose="02010601030101010101" pitchFamily="2" charset="-122"/>
              </a:rPr>
              <a:t>PHÂN TÍCH THIẾT KẾ HỆ THỐNG</a:t>
            </a:r>
            <a:endParaRPr lang="en-US" altLang="zh-CN" sz="1800" dirty="0">
              <a:solidFill>
                <a:srgbClr val="7CA494"/>
              </a:solidFill>
              <a:latin typeface="方正细圆简体" panose="02010601030101010101" pitchFamily="2" charset="-122"/>
              <a:ea typeface="方正细圆简体" panose="02010601030101010101" pitchFamily="2" charset="-122"/>
            </a:endParaRPr>
          </a:p>
        </p:txBody>
      </p:sp>
      <p:sp>
        <p:nvSpPr>
          <p:cNvPr id="51" name="文本框 5"/>
          <p:cNvSpPr txBox="1"/>
          <p:nvPr/>
        </p:nvSpPr>
        <p:spPr>
          <a:xfrm>
            <a:off x="0" y="857495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662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247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831" algn="l" defTabSz="121832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800" b="1" dirty="0" smtClean="0">
                <a:solidFill>
                  <a:srgbClr val="7CA49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LƯỢC ĐỒ TUẦN TỰ</a:t>
            </a:r>
            <a:endParaRPr lang="en-US" altLang="zh-CN" sz="1800" b="1" dirty="0">
              <a:solidFill>
                <a:srgbClr val="7CA494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9629" y="1243839"/>
            <a:ext cx="4996542" cy="5470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214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自定义设计方案">
  <a:themeElements>
    <a:clrScheme name="自定义 178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070C0"/>
      </a:accent1>
      <a:accent2>
        <a:srgbClr val="0070C0"/>
      </a:accent2>
      <a:accent3>
        <a:srgbClr val="0070C0"/>
      </a:accent3>
      <a:accent4>
        <a:srgbClr val="0070C0"/>
      </a:accent4>
      <a:accent5>
        <a:srgbClr val="0070C0"/>
      </a:accent5>
      <a:accent6>
        <a:srgbClr val="0070C0"/>
      </a:accent6>
      <a:hlink>
        <a:srgbClr val="0070C0"/>
      </a:hlink>
      <a:folHlink>
        <a:srgbClr val="0070C0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960</TotalTime>
  <Words>512</Words>
  <Application>Microsoft Office PowerPoint</Application>
  <PresentationFormat>Custom</PresentationFormat>
  <Paragraphs>165</Paragraphs>
  <Slides>19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34" baseType="lpstr">
      <vt:lpstr>Arial</vt:lpstr>
      <vt:lpstr>Calibri</vt:lpstr>
      <vt:lpstr>Roboto</vt:lpstr>
      <vt:lpstr>宋体</vt:lpstr>
      <vt:lpstr>Segoe UI</vt:lpstr>
      <vt:lpstr>Lato Black</vt:lpstr>
      <vt:lpstr>微软雅黑</vt:lpstr>
      <vt:lpstr>Calibri Light</vt:lpstr>
      <vt:lpstr>Kozuka Gothic Pro R</vt:lpstr>
      <vt:lpstr>Times New Roman</vt:lpstr>
      <vt:lpstr>Segoe UI Body</vt:lpstr>
      <vt:lpstr>方正正大黑简体</vt:lpstr>
      <vt:lpstr>Impact</vt:lpstr>
      <vt:lpstr>方正细圆简体</vt:lpstr>
      <vt:lpstr>自定义设计方案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Information teaching design PPT template</dc:title>
  <dc:creator>摄图网</dc:creator>
  <cp:lastModifiedBy>Harrik</cp:lastModifiedBy>
  <cp:revision>74</cp:revision>
  <dcterms:created xsi:type="dcterms:W3CDTF">2017-03-08T05:07:00Z</dcterms:created>
  <dcterms:modified xsi:type="dcterms:W3CDTF">2018-12-22T15:38:23Z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2052-10.1.0.6690</vt:lpwstr>
  </property>
</Properties>
</file>